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</p:sldIdLst>
  <p:sldSz cx="6858000" cy="9906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05">
          <p15:clr>
            <a:srgbClr val="A4A3A4"/>
          </p15:clr>
        </p15:guide>
        <p15:guide id="2" pos="194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Style foncé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9" autoAdjust="0"/>
    <p:restoredTop sz="94397" autoAdjust="0"/>
  </p:normalViewPr>
  <p:slideViewPr>
    <p:cSldViewPr snapToGrid="0">
      <p:cViewPr>
        <p:scale>
          <a:sx n="112" d="100"/>
          <a:sy n="112" d="100"/>
        </p:scale>
        <p:origin x="1928" y="-2304"/>
      </p:cViewPr>
      <p:guideLst>
        <p:guide orient="horz" pos="3105"/>
        <p:guide pos="194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71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6478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004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4265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2423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06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3788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065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4628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4341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234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2D1B8-9658-46C3-B2AE-5BA8C479D4AC}" type="datetimeFigureOut">
              <a:rPr lang="fr-FR" smtClean="0"/>
              <a:t>09/12/2017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7AA65-D444-497C-9D20-31D9113F302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0308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6212" y="2478158"/>
            <a:ext cx="58855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/>
                <a:cs typeface="Times New Roman"/>
              </a:rPr>
              <a:t>Supplementary Figure </a:t>
            </a:r>
            <a:r>
              <a:rPr lang="en-US" sz="1200" b="1" dirty="0" smtClean="0">
                <a:latin typeface="Times New Roman"/>
                <a:cs typeface="Times New Roman"/>
              </a:rPr>
              <a:t>S1.</a:t>
            </a:r>
            <a:r>
              <a:rPr lang="en-GB" sz="1200" b="1" dirty="0" smtClean="0">
                <a:latin typeface="Times New Roman"/>
                <a:cs typeface="Times New Roman"/>
              </a:rPr>
              <a:t> </a:t>
            </a:r>
            <a:r>
              <a:rPr lang="en-GB" sz="1200" b="1" dirty="0">
                <a:latin typeface="Times New Roman"/>
                <a:cs typeface="Times New Roman"/>
              </a:rPr>
              <a:t>EGFR expression by </a:t>
            </a:r>
            <a:r>
              <a:rPr lang="en-GB" sz="1200" b="1" dirty="0" err="1">
                <a:latin typeface="Times New Roman"/>
                <a:cs typeface="Times New Roman"/>
              </a:rPr>
              <a:t>tumor</a:t>
            </a:r>
            <a:r>
              <a:rPr lang="en-GB" sz="1200" b="1" dirty="0">
                <a:latin typeface="Times New Roman"/>
                <a:cs typeface="Times New Roman"/>
              </a:rPr>
              <a:t> cells. </a:t>
            </a:r>
            <a:r>
              <a:rPr lang="en-GB" sz="1200" dirty="0">
                <a:latin typeface="Times New Roman"/>
                <a:cs typeface="Times New Roman"/>
              </a:rPr>
              <a:t>The immunohistochemistry performed with a </a:t>
            </a:r>
            <a:r>
              <a:rPr lang="en-US" sz="1200" dirty="0">
                <a:latin typeface="Times New Roman"/>
                <a:cs typeface="Times New Roman"/>
              </a:rPr>
              <a:t>anti-EGFR antibody (clone 3C6, Roche-</a:t>
            </a:r>
            <a:r>
              <a:rPr lang="en-US" sz="1200" dirty="0" err="1">
                <a:latin typeface="Times New Roman"/>
                <a:cs typeface="Times New Roman"/>
              </a:rPr>
              <a:t>Ventana</a:t>
            </a:r>
            <a:r>
              <a:rPr lang="en-US" sz="1200" dirty="0">
                <a:latin typeface="Times New Roman"/>
                <a:cs typeface="Times New Roman"/>
              </a:rPr>
              <a:t>) shows a membranous expression of EGFR by tumor cells (magnification x200)</a:t>
            </a:r>
            <a:r>
              <a:rPr lang="en-US" sz="1200" dirty="0" smtClean="0">
                <a:latin typeface="Times New Roman"/>
                <a:cs typeface="Times New Roman"/>
              </a:rPr>
              <a:t>.  It is a </a:t>
            </a:r>
            <a:r>
              <a:rPr lang="en-US" sz="1200" dirty="0">
                <a:latin typeface="Times New Roman"/>
                <a:cs typeface="Times New Roman"/>
              </a:rPr>
              <a:t>representative staining </a:t>
            </a:r>
            <a:r>
              <a:rPr lang="en-US" sz="1200" dirty="0" smtClean="0">
                <a:latin typeface="Times New Roman"/>
                <a:cs typeface="Times New Roman"/>
              </a:rPr>
              <a:t>of patient 8.</a:t>
            </a:r>
            <a:endParaRPr lang="fr-FR" sz="1200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3" name="Image 2" descr="P09-12025-NKEGFR-OA-SVD-fig1-EGFR-1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182" y="500540"/>
            <a:ext cx="2863636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2332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1072</TotalTime>
  <Words>45</Words>
  <Application>Microsoft Macintosh PowerPoint</Application>
  <PresentationFormat>Format A4 (210 x 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Calibri</vt:lpstr>
      <vt:lpstr>Calibri Light</vt:lpstr>
      <vt:lpstr>Times New Roman</vt:lpstr>
      <vt:lpstr>Arial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NKEGFR</dc:title>
  <dc:creator>Jeanne</dc:creator>
  <cp:lastModifiedBy>Utilisateur de Microsoft Office</cp:lastModifiedBy>
  <cp:revision>67</cp:revision>
  <cp:lastPrinted>2016-06-02T16:28:58Z</cp:lastPrinted>
  <dcterms:created xsi:type="dcterms:W3CDTF">2016-04-29T09:51:56Z</dcterms:created>
  <dcterms:modified xsi:type="dcterms:W3CDTF">2017-12-09T16:23:03Z</dcterms:modified>
</cp:coreProperties>
</file>