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6858000" cy="9906000" type="A4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44" d="100"/>
          <a:sy n="44" d="100"/>
        </p:scale>
        <p:origin x="-2418" y="-96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7D041F-CE42-4BB9-8A5E-8DCFDFF9F6E2}" type="datetimeFigureOut">
              <a:rPr lang="zh-TW" altLang="en-US" smtClean="0"/>
              <a:t>2018/1/31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A6302C-24C2-4697-A656-B5C908A9877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797176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514350" y="3077287"/>
            <a:ext cx="5829300" cy="2123369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48881-195E-4BF8-9AAC-392C3C31A444}" type="datetimeFigureOut">
              <a:rPr lang="zh-TW" altLang="en-US" smtClean="0"/>
              <a:t>2018/1/31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5869A-17D3-4743-97A7-6B2C31FDCCD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11089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48881-195E-4BF8-9AAC-392C3C31A444}" type="datetimeFigureOut">
              <a:rPr lang="zh-TW" altLang="en-US" smtClean="0"/>
              <a:t>2018/1/31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5869A-17D3-4743-97A7-6B2C31FDCCD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42802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3729037" y="573264"/>
            <a:ext cx="1157288" cy="1220822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257175" y="573264"/>
            <a:ext cx="3357563" cy="12208228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48881-195E-4BF8-9AAC-392C3C31A444}" type="datetimeFigureOut">
              <a:rPr lang="zh-TW" altLang="en-US" smtClean="0"/>
              <a:t>2018/1/31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5869A-17D3-4743-97A7-6B2C31FDCCD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481940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48881-195E-4BF8-9AAC-392C3C31A444}" type="datetimeFigureOut">
              <a:rPr lang="zh-TW" altLang="en-US" smtClean="0"/>
              <a:t>2018/1/31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5869A-17D3-4743-97A7-6B2C31FDCCD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399076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41735" y="6365524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541735" y="4198592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48881-195E-4BF8-9AAC-392C3C31A444}" type="datetimeFigureOut">
              <a:rPr lang="zh-TW" altLang="en-US" smtClean="0"/>
              <a:t>2018/1/31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5869A-17D3-4743-97A7-6B2C31FDCCD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03781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34290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348615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48881-195E-4BF8-9AAC-392C3C31A444}" type="datetimeFigureOut">
              <a:rPr lang="zh-TW" altLang="en-US" smtClean="0"/>
              <a:t>2018/1/31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5869A-17D3-4743-97A7-6B2C31FDCCD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565998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42902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342902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3483773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3483773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48881-195E-4BF8-9AAC-392C3C31A444}" type="datetimeFigureOut">
              <a:rPr lang="zh-TW" altLang="en-US" smtClean="0"/>
              <a:t>2018/1/31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5869A-17D3-4743-97A7-6B2C31FDCCD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69733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48881-195E-4BF8-9AAC-392C3C31A444}" type="datetimeFigureOut">
              <a:rPr lang="zh-TW" altLang="en-US" smtClean="0"/>
              <a:t>2018/1/31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5869A-17D3-4743-97A7-6B2C31FDCCD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393510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48881-195E-4BF8-9AAC-392C3C31A444}" type="datetimeFigureOut">
              <a:rPr lang="zh-TW" altLang="en-US" smtClean="0"/>
              <a:t>2018/1/31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5869A-17D3-4743-97A7-6B2C31FDCCD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56012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42904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2681291" y="394412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342904" y="2072924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48881-195E-4BF8-9AAC-392C3C31A444}" type="datetimeFigureOut">
              <a:rPr lang="zh-TW" altLang="en-US" smtClean="0"/>
              <a:t>2018/1/31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5869A-17D3-4743-97A7-6B2C31FDCCD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16952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48881-195E-4BF8-9AAC-392C3C31A444}" type="datetimeFigureOut">
              <a:rPr lang="zh-TW" altLang="en-US" smtClean="0"/>
              <a:t>2018/1/31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5869A-17D3-4743-97A7-6B2C31FDCCD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173726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342900" y="9181401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048881-195E-4BF8-9AAC-392C3C31A444}" type="datetimeFigureOut">
              <a:rPr lang="zh-TW" altLang="en-US" smtClean="0"/>
              <a:t>2018/1/31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2343150" y="9181401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4914900" y="9181401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55869A-17D3-4743-97A7-6B2C31FDCCD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44552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13" Type="http://schemas.microsoft.com/office/2007/relationships/hdphoto" Target="../media/hdphoto6.wdp"/><Relationship Id="rId3" Type="http://schemas.microsoft.com/office/2007/relationships/hdphoto" Target="../media/hdphoto1.wdp"/><Relationship Id="rId7" Type="http://schemas.microsoft.com/office/2007/relationships/hdphoto" Target="../media/hdphoto3.wdp"/><Relationship Id="rId12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jpeg"/><Relationship Id="rId11" Type="http://schemas.microsoft.com/office/2007/relationships/hdphoto" Target="../media/hdphoto5.wdp"/><Relationship Id="rId5" Type="http://schemas.microsoft.com/office/2007/relationships/hdphoto" Target="../media/hdphoto2.wdp"/><Relationship Id="rId10" Type="http://schemas.openxmlformats.org/officeDocument/2006/relationships/image" Target="../media/image5.jpeg"/><Relationship Id="rId4" Type="http://schemas.openxmlformats.org/officeDocument/2006/relationships/image" Target="../media/image2.jpeg"/><Relationship Id="rId9" Type="http://schemas.microsoft.com/office/2007/relationships/hdphoto" Target="../media/hdphoto4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0" y="56456"/>
            <a:ext cx="102463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Fig. S1</a:t>
            </a:r>
            <a:endParaRPr lang="zh-TW" alt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0" name="群組 29"/>
          <p:cNvGrpSpPr/>
          <p:nvPr/>
        </p:nvGrpSpPr>
        <p:grpSpPr>
          <a:xfrm>
            <a:off x="153506" y="560512"/>
            <a:ext cx="6420409" cy="3416262"/>
            <a:chOff x="153506" y="704528"/>
            <a:chExt cx="6420409" cy="3416262"/>
          </a:xfrm>
        </p:grpSpPr>
        <p:sp>
          <p:nvSpPr>
            <p:cNvPr id="9" name="文字方塊 8"/>
            <p:cNvSpPr txBox="1"/>
            <p:nvPr/>
          </p:nvSpPr>
          <p:spPr>
            <a:xfrm rot="16200000">
              <a:off x="20297" y="1650576"/>
              <a:ext cx="5741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AGS</a:t>
              </a:r>
              <a:endParaRPr lang="zh-TW" alt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文字方塊 9"/>
            <p:cNvSpPr txBox="1"/>
            <p:nvPr/>
          </p:nvSpPr>
          <p:spPr>
            <a:xfrm rot="16200000">
              <a:off x="-24115" y="3215742"/>
              <a:ext cx="72327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SNU-1</a:t>
              </a:r>
              <a:endParaRPr lang="zh-TW" alt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文字方塊 10"/>
            <p:cNvSpPr txBox="1"/>
            <p:nvPr/>
          </p:nvSpPr>
          <p:spPr>
            <a:xfrm>
              <a:off x="919063" y="704528"/>
              <a:ext cx="118814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TW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Non-treated</a:t>
              </a:r>
              <a:endParaRPr lang="zh-TW" alt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文字方塊 11"/>
            <p:cNvSpPr txBox="1"/>
            <p:nvPr/>
          </p:nvSpPr>
          <p:spPr>
            <a:xfrm>
              <a:off x="2590388" y="704528"/>
              <a:ext cx="184672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TW" sz="14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Isotype</a:t>
              </a:r>
              <a:r>
                <a:rPr lang="en-US" altLang="zh-TW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control Abs</a:t>
              </a:r>
              <a:endParaRPr lang="zh-TW" alt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文字方塊 12"/>
            <p:cNvSpPr txBox="1"/>
            <p:nvPr/>
          </p:nvSpPr>
          <p:spPr>
            <a:xfrm>
              <a:off x="4822548" y="704528"/>
              <a:ext cx="150047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TW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Anti-ITGA2 Abs</a:t>
              </a:r>
              <a:endParaRPr lang="zh-TW" alt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22" name="圖片 21"/>
            <p:cNvPicPr>
              <a:picLocks noChangeAspect="1"/>
            </p:cNvPicPr>
            <p:nvPr/>
          </p:nvPicPr>
          <p:blipFill rotWithShape="1">
            <a:blip r:embed="rId2" cstate="print">
              <a:duotone>
                <a:prstClr val="black"/>
                <a:srgbClr val="D9C3A5">
                  <a:tint val="50000"/>
                  <a:satMod val="180000"/>
                </a:srgbClr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2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408" t="24456" r="25592" b="25544"/>
            <a:stretch/>
          </p:blipFill>
          <p:spPr>
            <a:xfrm>
              <a:off x="4593915" y="1022861"/>
              <a:ext cx="1980000" cy="1485000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23" name="圖片 22"/>
            <p:cNvPicPr>
              <a:picLocks noChangeAspect="1"/>
            </p:cNvPicPr>
            <p:nvPr/>
          </p:nvPicPr>
          <p:blipFill rotWithShape="1">
            <a:blip r:embed="rId4" cstate="print">
              <a:duotone>
                <a:prstClr val="black"/>
                <a:srgbClr val="D9C3A5">
                  <a:tint val="50000"/>
                  <a:satMod val="180000"/>
                </a:srgbClr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2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519" t="13639" r="481" b="36361"/>
            <a:stretch/>
          </p:blipFill>
          <p:spPr>
            <a:xfrm>
              <a:off x="469955" y="1039002"/>
              <a:ext cx="1980000" cy="1485000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24" name="圖片 23"/>
            <p:cNvPicPr>
              <a:picLocks noChangeAspect="1"/>
            </p:cNvPicPr>
            <p:nvPr/>
          </p:nvPicPr>
          <p:blipFill rotWithShape="1">
            <a:blip r:embed="rId6" cstate="print">
              <a:duotone>
                <a:prstClr val="black"/>
                <a:srgbClr val="D9C3A5">
                  <a:tint val="50000"/>
                  <a:satMod val="180000"/>
                </a:srgbClr>
              </a:duotone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2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079" t="38067" r="11921" b="11933"/>
            <a:stretch/>
          </p:blipFill>
          <p:spPr>
            <a:xfrm>
              <a:off x="2529120" y="1037195"/>
              <a:ext cx="1980000" cy="1485000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26" name="圖片 25"/>
            <p:cNvPicPr>
              <a:picLocks noChangeAspect="1"/>
            </p:cNvPicPr>
            <p:nvPr/>
          </p:nvPicPr>
          <p:blipFill rotWithShape="1">
            <a:blip r:embed="rId8" cstate="print">
              <a:duotone>
                <a:prstClr val="black"/>
                <a:srgbClr val="D9C3A5">
                  <a:tint val="50000"/>
                  <a:satMod val="180000"/>
                </a:srgbClr>
              </a:duotone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rightnessContrast bright="2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908" t="41859" r="34092" b="8141"/>
            <a:stretch/>
          </p:blipFill>
          <p:spPr>
            <a:xfrm>
              <a:off x="4593915" y="2635790"/>
              <a:ext cx="1980000" cy="1485000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27" name="圖片 26"/>
            <p:cNvPicPr>
              <a:picLocks noChangeAspect="1"/>
            </p:cNvPicPr>
            <p:nvPr/>
          </p:nvPicPr>
          <p:blipFill rotWithShape="1">
            <a:blip r:embed="rId10" cstate="print">
              <a:duotone>
                <a:prstClr val="black"/>
                <a:srgbClr val="D9C3A5">
                  <a:tint val="50000"/>
                  <a:satMod val="180000"/>
                </a:srgbClr>
              </a:duotone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606" t="38182" r="9394" b="11818"/>
            <a:stretch/>
          </p:blipFill>
          <p:spPr>
            <a:xfrm>
              <a:off x="2529120" y="2635790"/>
              <a:ext cx="1980000" cy="1485000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28" name="圖片 27"/>
            <p:cNvPicPr>
              <a:picLocks noChangeAspect="1"/>
            </p:cNvPicPr>
            <p:nvPr/>
          </p:nvPicPr>
          <p:blipFill rotWithShape="1">
            <a:blip r:embed="rId12" cstate="print">
              <a:duotone>
                <a:prstClr val="black"/>
                <a:srgbClr val="D9C3A5">
                  <a:tint val="50000"/>
                  <a:satMod val="180000"/>
                </a:srgbClr>
              </a:duotone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brightnessContrast bright="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364" t="22139" r="44636" b="27861"/>
            <a:stretch/>
          </p:blipFill>
          <p:spPr>
            <a:xfrm>
              <a:off x="476672" y="2635790"/>
              <a:ext cx="1980000" cy="1485000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1774562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11</Words>
  <Application>Microsoft Office PowerPoint</Application>
  <PresentationFormat>A4 紙張 (210x297 公釐)</PresentationFormat>
  <Paragraphs>6</Paragraphs>
  <Slides>1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2" baseType="lpstr">
      <vt:lpstr>Office 佈景主題</vt:lpstr>
      <vt:lpstr>PowerPoint 簡報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6</cp:revision>
  <dcterms:created xsi:type="dcterms:W3CDTF">2018-01-31T08:50:40Z</dcterms:created>
  <dcterms:modified xsi:type="dcterms:W3CDTF">2018-01-31T08:54:56Z</dcterms:modified>
</cp:coreProperties>
</file>