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4" d="100"/>
          <a:sy n="44" d="100"/>
        </p:scale>
        <p:origin x="-2370" y="-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D041F-CE42-4BB9-8A5E-8DCFDFF9F6E2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6302C-24C2-4697-A656-B5C908A9877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9717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1089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280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8194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9907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4198592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37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659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73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73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9733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935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601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4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91" y="394412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4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695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737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455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31" y="2514744"/>
            <a:ext cx="3060000" cy="291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-27384" y="-15552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lang="zh-TW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51" name="群組 2050"/>
          <p:cNvGrpSpPr/>
          <p:nvPr/>
        </p:nvGrpSpPr>
        <p:grpSpPr>
          <a:xfrm>
            <a:off x="127615" y="672590"/>
            <a:ext cx="6469737" cy="1808500"/>
            <a:chOff x="138383" y="5601072"/>
            <a:chExt cx="6469737" cy="1808500"/>
          </a:xfrm>
        </p:grpSpPr>
        <p:grpSp>
          <p:nvGrpSpPr>
            <p:cNvPr id="16" name="群組 15"/>
            <p:cNvGrpSpPr/>
            <p:nvPr/>
          </p:nvGrpSpPr>
          <p:grpSpPr>
            <a:xfrm>
              <a:off x="945137" y="5601072"/>
              <a:ext cx="5388654" cy="307777"/>
              <a:chOff x="945137" y="6537176"/>
              <a:chExt cx="5388654" cy="307777"/>
            </a:xfrm>
          </p:grpSpPr>
          <p:sp>
            <p:nvSpPr>
              <p:cNvPr id="17" name="文字方塊 16"/>
              <p:cNvSpPr txBox="1"/>
              <p:nvPr/>
            </p:nvSpPr>
            <p:spPr>
              <a:xfrm>
                <a:off x="945137" y="6537176"/>
                <a:ext cx="11881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Non-treated</a:t>
                </a:r>
                <a:endParaRPr lang="zh-TW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文字方塊 17"/>
              <p:cNvSpPr txBox="1"/>
              <p:nvPr/>
            </p:nvSpPr>
            <p:spPr>
              <a:xfrm>
                <a:off x="2647680" y="6537176"/>
                <a:ext cx="18467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14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Isotype</a:t>
                </a:r>
                <a:r>
                  <a:rPr lang="en-US" altLang="zh-TW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control Abs</a:t>
                </a:r>
                <a:endParaRPr lang="zh-TW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文字方塊 18"/>
              <p:cNvSpPr txBox="1"/>
              <p:nvPr/>
            </p:nvSpPr>
            <p:spPr>
              <a:xfrm>
                <a:off x="4833316" y="6537176"/>
                <a:ext cx="15004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Anti-ITGA2 Abs</a:t>
                </a:r>
                <a:endParaRPr lang="zh-TW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1" name="文字方塊 20"/>
            <p:cNvSpPr txBox="1"/>
            <p:nvPr/>
          </p:nvSpPr>
          <p:spPr>
            <a:xfrm rot="16200000">
              <a:off x="5174" y="6510190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AGS</a:t>
              </a:r>
              <a:endParaRPr lang="zh-TW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1" name="圖片 3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2" t="34132" r="31469" b="15868"/>
            <a:stretch/>
          </p:blipFill>
          <p:spPr>
            <a:xfrm>
              <a:off x="506799" y="5924572"/>
              <a:ext cx="1980000" cy="14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048" name="圖片 204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10000"/>
                      </a14:imgEffect>
                      <a14:imgEffect>
                        <a14:brightnessContrast brigh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09" t="5866" r="7191" b="44135"/>
            <a:stretch/>
          </p:blipFill>
          <p:spPr>
            <a:xfrm>
              <a:off x="2568232" y="5921042"/>
              <a:ext cx="1980000" cy="14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049" name="圖片 204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53" t="20591" r="3647" b="29409"/>
            <a:stretch/>
          </p:blipFill>
          <p:spPr>
            <a:xfrm>
              <a:off x="4628120" y="5921042"/>
              <a:ext cx="1980000" cy="14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71221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</Words>
  <Application>Microsoft Office PowerPoint</Application>
  <PresentationFormat>A4 紙張 (210x297 公釐)</PresentationFormat>
  <Paragraphs>5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2018-01-31T08:50:40Z</dcterms:created>
  <dcterms:modified xsi:type="dcterms:W3CDTF">2018-01-31T08:55:22Z</dcterms:modified>
</cp:coreProperties>
</file>