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3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B8B"/>
    <a:srgbClr val="D9CD31"/>
    <a:srgbClr val="66BB7D"/>
    <a:srgbClr val="FDB3A2"/>
    <a:srgbClr val="5AA0CD"/>
    <a:srgbClr val="278C25"/>
    <a:srgbClr val="D01391"/>
    <a:srgbClr val="3279D7"/>
    <a:srgbClr val="FB8F2F"/>
    <a:srgbClr val="D0D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13"/>
    <p:restoredTop sz="94695"/>
  </p:normalViewPr>
  <p:slideViewPr>
    <p:cSldViewPr snapToGrid="0" snapToObjects="1">
      <p:cViewPr varScale="1">
        <p:scale>
          <a:sx n="97" d="100"/>
          <a:sy n="97" d="100"/>
        </p:scale>
        <p:origin x="366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FC83F-7EE5-1B4E-93C5-8F62194B6C77}" type="datetimeFigureOut">
              <a:rPr lang="en-US" smtClean="0"/>
              <a:t>3/7/18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85C71-C640-A44C-AC2B-ED51361E7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5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1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779" y="967407"/>
            <a:ext cx="7173844" cy="53803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16200000">
            <a:off x="-1135424" y="3384332"/>
            <a:ext cx="3289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Pairwise 16s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rRNA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similarity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59873" y="5978458"/>
            <a:ext cx="358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rial" charset="0"/>
                <a:ea typeface="Arial" charset="0"/>
                <a:cs typeface="Arial" charset="0"/>
              </a:rPr>
              <a:t>Pairwise distance isolated (miles)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588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26588</TotalTime>
  <Words>10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Oliver</dc:creator>
  <cp:lastModifiedBy>Cooper, Kerry K - (kcooper)</cp:lastModifiedBy>
  <cp:revision>130</cp:revision>
  <cp:lastPrinted>2018-01-05T22:48:32Z</cp:lastPrinted>
  <dcterms:created xsi:type="dcterms:W3CDTF">2017-10-21T23:39:55Z</dcterms:created>
  <dcterms:modified xsi:type="dcterms:W3CDTF">2018-03-07T21:19:35Z</dcterms:modified>
</cp:coreProperties>
</file>