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69" r:id="rId2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8B8B"/>
    <a:srgbClr val="D9CD31"/>
    <a:srgbClr val="66BB7D"/>
    <a:srgbClr val="FDB3A2"/>
    <a:srgbClr val="5AA0CD"/>
    <a:srgbClr val="278C25"/>
    <a:srgbClr val="D01391"/>
    <a:srgbClr val="3279D7"/>
    <a:srgbClr val="FB8F2F"/>
    <a:srgbClr val="D0D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313"/>
    <p:restoredTop sz="94695"/>
  </p:normalViewPr>
  <p:slideViewPr>
    <p:cSldViewPr snapToGrid="0" snapToObjects="1">
      <p:cViewPr varScale="1">
        <p:scale>
          <a:sx n="97" d="100"/>
          <a:sy n="97" d="100"/>
        </p:scale>
        <p:origin x="3664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3FC83F-7EE5-1B4E-93C5-8F62194B6C77}" type="datetimeFigureOut">
              <a:rPr lang="en-US" smtClean="0"/>
              <a:t>3/7/18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36788" y="1143000"/>
            <a:ext cx="23844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F85C71-C640-A44C-AC2B-ED51361E711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854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/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75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36508B-054A-A540-B547-FCDBB61CF2AE}" type="datetimeFigureOut">
              <a:rPr lang="en-US" smtClean="0"/>
              <a:t>3/7/18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9DF66C-2301-044B-A6C4-079D170CD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55175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tiff"/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4224" y="2333063"/>
            <a:ext cx="5076590" cy="39501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3423" y="2167124"/>
            <a:ext cx="2321094" cy="431775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87176" y="1963731"/>
            <a:ext cx="455097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Arial" charset="0"/>
                <a:ea typeface="Arial" charset="0"/>
                <a:cs typeface="Arial" charset="0"/>
              </a:rPr>
              <a:t>Presence or Absence of Gene clusters (8610)</a:t>
            </a:r>
          </a:p>
        </p:txBody>
      </p:sp>
    </p:spTree>
    <p:extLst>
      <p:ext uri="{BB962C8B-B14F-4D97-AF65-F5344CB8AC3E}">
        <p14:creationId xmlns:p14="http://schemas.microsoft.com/office/powerpoint/2010/main" val="20882152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26586</TotalTime>
  <Words>9</Words>
  <Application>Microsoft Macintosh PowerPoint</Application>
  <PresentationFormat>Custom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16.0010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Andrew Oliver</dc:creator>
  <cp:lastModifiedBy>Cooper, Kerry K - (kcooper)</cp:lastModifiedBy>
  <cp:revision>133</cp:revision>
  <cp:lastPrinted>2018-01-05T22:48:32Z</cp:lastPrinted>
  <dcterms:created xsi:type="dcterms:W3CDTF">2017-10-21T23:39:55Z</dcterms:created>
  <dcterms:modified xsi:type="dcterms:W3CDTF">2018-03-07T21:21:04Z</dcterms:modified>
</cp:coreProperties>
</file>