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698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82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321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855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702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215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424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49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3262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555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131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9E8FD-76D1-444C-B910-4AB4E30677E1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87C60-FBBF-4952-B38A-4D9DB4BEEF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911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27549A4-DE2F-4543-A8B2-401A9F8A6C23}"/>
              </a:ext>
            </a:extLst>
          </p:cNvPr>
          <p:cNvGrpSpPr/>
          <p:nvPr/>
        </p:nvGrpSpPr>
        <p:grpSpPr>
          <a:xfrm>
            <a:off x="214372" y="892610"/>
            <a:ext cx="3190161" cy="2890487"/>
            <a:chOff x="106793" y="223601"/>
            <a:chExt cx="3190161" cy="2890487"/>
          </a:xfrm>
        </p:grpSpPr>
        <p:pic>
          <p:nvPicPr>
            <p:cNvPr id="3" name="Picture 2" descr="Expression box-plot">
              <a:extLst>
                <a:ext uri="{FF2B5EF4-FFF2-40B4-BE49-F238E27FC236}">
                  <a16:creationId xmlns:a16="http://schemas.microsoft.com/office/drawing/2014/main" id="{8AF4C7EF-A730-430B-BA61-3EEDB9145E4F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793" y="223601"/>
              <a:ext cx="3190161" cy="28904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C1D749B-8FFA-4322-BA93-717E72AAE560}"/>
                </a:ext>
              </a:extLst>
            </p:cNvPr>
            <p:cNvSpPr/>
            <p:nvPr/>
          </p:nvSpPr>
          <p:spPr>
            <a:xfrm>
              <a:off x="221636" y="323796"/>
              <a:ext cx="197899" cy="255613"/>
            </a:xfrm>
            <a:prstGeom prst="ellipse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148D0B3-1FF9-4588-8FF6-F868F9C12313}"/>
              </a:ext>
            </a:extLst>
          </p:cNvPr>
          <p:cNvGrpSpPr/>
          <p:nvPr/>
        </p:nvGrpSpPr>
        <p:grpSpPr>
          <a:xfrm>
            <a:off x="3753509" y="892610"/>
            <a:ext cx="3104491" cy="2890487"/>
            <a:chOff x="3177460" y="223601"/>
            <a:chExt cx="3104491" cy="2890487"/>
          </a:xfrm>
        </p:grpSpPr>
        <p:pic>
          <p:nvPicPr>
            <p:cNvPr id="6" name="Picture 5" descr="Expression box-plot">
              <a:extLst>
                <a:ext uri="{FF2B5EF4-FFF2-40B4-BE49-F238E27FC236}">
                  <a16:creationId xmlns:a16="http://schemas.microsoft.com/office/drawing/2014/main" id="{B5DA9D91-CE60-44B7-94A8-B5D0D2D9CA4F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460" y="223601"/>
              <a:ext cx="3104491" cy="28904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E5BD2EA-F0F7-44D1-AF7F-7D4A6E761AD4}"/>
                </a:ext>
              </a:extLst>
            </p:cNvPr>
            <p:cNvSpPr/>
            <p:nvPr/>
          </p:nvSpPr>
          <p:spPr>
            <a:xfrm>
              <a:off x="3332287" y="316111"/>
              <a:ext cx="197899" cy="255613"/>
            </a:xfrm>
            <a:prstGeom prst="ellipse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860F2952-BDFD-461A-BE89-4CB143C099FE}"/>
              </a:ext>
            </a:extLst>
          </p:cNvPr>
          <p:cNvGrpSpPr/>
          <p:nvPr/>
        </p:nvGrpSpPr>
        <p:grpSpPr>
          <a:xfrm>
            <a:off x="214372" y="4127090"/>
            <a:ext cx="3190160" cy="2890487"/>
            <a:chOff x="6054879" y="223601"/>
            <a:chExt cx="3190160" cy="2890487"/>
          </a:xfrm>
        </p:grpSpPr>
        <p:pic>
          <p:nvPicPr>
            <p:cNvPr id="9" name="Picture 8" descr="Expression box-plot">
              <a:extLst>
                <a:ext uri="{FF2B5EF4-FFF2-40B4-BE49-F238E27FC236}">
                  <a16:creationId xmlns:a16="http://schemas.microsoft.com/office/drawing/2014/main" id="{14874731-D133-41EA-BF60-5F85E510AEC3}"/>
                </a:ext>
              </a:extLst>
            </p:cNvPr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4879" y="223601"/>
              <a:ext cx="3190160" cy="28904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BFDB511-669F-4F40-A8F1-20134AC5F168}"/>
                </a:ext>
              </a:extLst>
            </p:cNvPr>
            <p:cNvSpPr/>
            <p:nvPr/>
          </p:nvSpPr>
          <p:spPr>
            <a:xfrm>
              <a:off x="6158534" y="323794"/>
              <a:ext cx="197899" cy="255613"/>
            </a:xfrm>
            <a:prstGeom prst="ellipse">
              <a:avLst/>
            </a:prstGeom>
            <a:noFill/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26907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3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Nottingham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 ansari Rokaya</dc:creator>
  <cp:lastModifiedBy>Chitra Joseph</cp:lastModifiedBy>
  <cp:revision>4</cp:revision>
  <dcterms:created xsi:type="dcterms:W3CDTF">2017-12-22T19:07:47Z</dcterms:created>
  <dcterms:modified xsi:type="dcterms:W3CDTF">2018-01-14T23:02:28Z</dcterms:modified>
</cp:coreProperties>
</file>