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734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C50E1-949E-4AEE-81B2-B6EF42CF65EB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4E683-3387-49F5-B112-0D0DF47C2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704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C50E1-949E-4AEE-81B2-B6EF42CF65EB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4E683-3387-49F5-B112-0D0DF47C2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166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C50E1-949E-4AEE-81B2-B6EF42CF65EB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4E683-3387-49F5-B112-0D0DF47C2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050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C50E1-949E-4AEE-81B2-B6EF42CF65EB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4E683-3387-49F5-B112-0D0DF47C2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013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C50E1-949E-4AEE-81B2-B6EF42CF65EB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4E683-3387-49F5-B112-0D0DF47C2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398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C50E1-949E-4AEE-81B2-B6EF42CF65EB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4E683-3387-49F5-B112-0D0DF47C2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402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C50E1-949E-4AEE-81B2-B6EF42CF65EB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4E683-3387-49F5-B112-0D0DF47C2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366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C50E1-949E-4AEE-81B2-B6EF42CF65EB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4E683-3387-49F5-B112-0D0DF47C2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966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C50E1-949E-4AEE-81B2-B6EF42CF65EB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4E683-3387-49F5-B112-0D0DF47C2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203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C50E1-949E-4AEE-81B2-B6EF42CF65EB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4E683-3387-49F5-B112-0D0DF47C2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817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C50E1-949E-4AEE-81B2-B6EF42CF65EB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4E683-3387-49F5-B112-0D0DF47C2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733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FC50E1-949E-4AEE-81B2-B6EF42CF65EB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E4E683-3387-49F5-B112-0D0DF47C2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37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lpha_diversity_012115.tif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3400" y="838200"/>
            <a:ext cx="8458200" cy="4953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4800" y="6172200"/>
            <a:ext cx="2210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Supplementary </a:t>
            </a:r>
            <a:r>
              <a:rPr lang="en-US" smtClean="0"/>
              <a:t>Fig </a:t>
            </a:r>
            <a:r>
              <a:rPr lang="en-US" smtClean="0"/>
              <a:t>S3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037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Casey Chen</dc:creator>
  <cp:lastModifiedBy>Casey Chen</cp:lastModifiedBy>
  <cp:revision>4</cp:revision>
  <dcterms:created xsi:type="dcterms:W3CDTF">2016-12-07T18:56:01Z</dcterms:created>
  <dcterms:modified xsi:type="dcterms:W3CDTF">2017-09-29T21:46:13Z</dcterms:modified>
</cp:coreProperties>
</file>