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4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0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6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5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13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9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0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36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966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03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17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73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C50E1-949E-4AEE-81B2-B6EF42CF65E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DS_3Fig_011615.t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82850" y="267652"/>
            <a:ext cx="4178300" cy="63226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6248400"/>
            <a:ext cx="2210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 S5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37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Casey Chen</dc:creator>
  <cp:lastModifiedBy>Casey Chen</cp:lastModifiedBy>
  <cp:revision>5</cp:revision>
  <dcterms:created xsi:type="dcterms:W3CDTF">2016-12-07T18:56:01Z</dcterms:created>
  <dcterms:modified xsi:type="dcterms:W3CDTF">2016-12-13T19:15:42Z</dcterms:modified>
</cp:coreProperties>
</file>