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3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43211-9CA8-4003-AFBF-90BFC2695101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F5DA0-2D01-4943-B77F-469DF49C5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09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396DE-199B-448C-98FD-E02F7B673999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9F1A9-1D32-466F-85A1-424E90A744A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125" y="6243144"/>
            <a:ext cx="2210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smtClean="0"/>
              <a:t>Fig </a:t>
            </a:r>
            <a:r>
              <a:rPr lang="en-US" smtClean="0"/>
              <a:t>S4</a:t>
            </a:r>
            <a:endParaRPr lang="en-US" dirty="0"/>
          </a:p>
        </p:txBody>
      </p:sp>
      <p:grpSp>
        <p:nvGrpSpPr>
          <p:cNvPr id="1045" name="Group 1044"/>
          <p:cNvGrpSpPr/>
          <p:nvPr/>
        </p:nvGrpSpPr>
        <p:grpSpPr>
          <a:xfrm>
            <a:off x="2336410" y="333596"/>
            <a:ext cx="6135624" cy="6278880"/>
            <a:chOff x="1504188" y="289560"/>
            <a:chExt cx="6135624" cy="6278880"/>
          </a:xfrm>
        </p:grpSpPr>
        <p:pic>
          <p:nvPicPr>
            <p:cNvPr id="1026" name="Picture 2" descr="C:\Users\cchen\Dropbox\IEG\Casey_May6\Manuscripts\ISME\Figures\Phylo_dist_ANOVA_080415.t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4188" y="289560"/>
              <a:ext cx="6135624" cy="6278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3357349" y="3179928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182203" y="3728113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50692" y="3550693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14967" y="3850943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151194" y="4151194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946478" y="4178490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092889" y="4560627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29116" y="4751695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710752" y="4778990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656015" y="4179278"/>
              <a:ext cx="23397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vert="wordArtVert" wrap="square" lIns="0" tIns="0" rIns="0" bIns="0" rtlCol="0" anchor="ctr" anchorCtr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52625" y="4986769"/>
              <a:ext cx="233975" cy="226675"/>
            </a:xfrm>
            <a:prstGeom prst="rect">
              <a:avLst/>
            </a:prstGeom>
            <a:solidFill>
              <a:schemeClr val="bg1"/>
            </a:solidFill>
          </p:spPr>
          <p:txBody>
            <a:bodyPr vert="wordArtVert" wrap="square" lIns="0" tIns="0" rIns="0" bIns="0" rtlCol="0" anchor="ctr" anchorCtr="0">
              <a:spAutoFit/>
            </a:bodyPr>
            <a:lstStyle/>
            <a:p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24811" y="3468953"/>
              <a:ext cx="330264" cy="1411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804821" y="4288351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500520" y="4882117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690526" y="4276476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42661" y="4108862"/>
              <a:ext cx="191540" cy="1598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72416" y="5000870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480794" y="5044115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676178" y="5321504"/>
              <a:ext cx="177421" cy="1228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33" name="Group 1032"/>
            <p:cNvGrpSpPr/>
            <p:nvPr/>
          </p:nvGrpSpPr>
          <p:grpSpPr>
            <a:xfrm>
              <a:off x="2486168" y="3580263"/>
              <a:ext cx="209266" cy="70513"/>
              <a:chOff x="304800" y="2590800"/>
              <a:chExt cx="228600" cy="76200"/>
            </a:xfrm>
          </p:grpSpPr>
          <p:cxnSp>
            <p:nvCxnSpPr>
              <p:cNvPr id="1030" name="Straight Connector 1029"/>
              <p:cNvCxnSpPr/>
              <p:nvPr/>
            </p:nvCxnSpPr>
            <p:spPr>
              <a:xfrm>
                <a:off x="304800" y="2590800"/>
                <a:ext cx="2286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2" name="Straight Connector 1031"/>
              <p:cNvCxnSpPr/>
              <p:nvPr/>
            </p:nvCxnSpPr>
            <p:spPr>
              <a:xfrm>
                <a:off x="304800" y="2590800"/>
                <a:ext cx="0" cy="762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33400" y="2590800"/>
                <a:ext cx="0" cy="762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2474794" y="3377821"/>
              <a:ext cx="377587" cy="129653"/>
              <a:chOff x="304800" y="2590800"/>
              <a:chExt cx="228600" cy="7620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304800" y="2590800"/>
                <a:ext cx="2286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304800" y="2590800"/>
                <a:ext cx="0" cy="762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533400" y="2590800"/>
                <a:ext cx="0" cy="762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3" name="Group 1042"/>
            <p:cNvGrpSpPr/>
            <p:nvPr/>
          </p:nvGrpSpPr>
          <p:grpSpPr>
            <a:xfrm>
              <a:off x="6346209" y="4997356"/>
              <a:ext cx="404883" cy="112035"/>
              <a:chOff x="552734" y="4137547"/>
              <a:chExt cx="404883" cy="112035"/>
            </a:xfrm>
          </p:grpSpPr>
          <p:grpSp>
            <p:nvGrpSpPr>
              <p:cNvPr id="57" name="Group 56"/>
              <p:cNvGrpSpPr/>
              <p:nvPr/>
            </p:nvGrpSpPr>
            <p:grpSpPr>
              <a:xfrm>
                <a:off x="552734" y="4137547"/>
                <a:ext cx="404883" cy="102358"/>
                <a:chOff x="304800" y="2590800"/>
                <a:chExt cx="228600" cy="76200"/>
              </a:xfrm>
            </p:grpSpPr>
            <p:cxnSp>
              <p:nvCxnSpPr>
                <p:cNvPr id="59" name="Straight Connector 58"/>
                <p:cNvCxnSpPr/>
                <p:nvPr/>
              </p:nvCxnSpPr>
              <p:spPr>
                <a:xfrm>
                  <a:off x="304800" y="2590800"/>
                  <a:ext cx="22860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304800" y="2590800"/>
                  <a:ext cx="0" cy="762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533400" y="2590800"/>
                  <a:ext cx="0" cy="762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42" name="Straight Connector 1041"/>
              <p:cNvCxnSpPr/>
              <p:nvPr/>
            </p:nvCxnSpPr>
            <p:spPr>
              <a:xfrm>
                <a:off x="750548" y="4143871"/>
                <a:ext cx="0" cy="10571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5556913" y="4119350"/>
              <a:ext cx="404883" cy="112035"/>
              <a:chOff x="552734" y="4137547"/>
              <a:chExt cx="404883" cy="112035"/>
            </a:xfrm>
          </p:grpSpPr>
          <p:grpSp>
            <p:nvGrpSpPr>
              <p:cNvPr id="72" name="Group 71"/>
              <p:cNvGrpSpPr/>
              <p:nvPr/>
            </p:nvGrpSpPr>
            <p:grpSpPr>
              <a:xfrm>
                <a:off x="552734" y="4137547"/>
                <a:ext cx="404883" cy="102358"/>
                <a:chOff x="304800" y="2590800"/>
                <a:chExt cx="228600" cy="76200"/>
              </a:xfrm>
            </p:grpSpPr>
            <p:cxnSp>
              <p:nvCxnSpPr>
                <p:cNvPr id="74" name="Straight Connector 73"/>
                <p:cNvCxnSpPr/>
                <p:nvPr/>
              </p:nvCxnSpPr>
              <p:spPr>
                <a:xfrm>
                  <a:off x="304800" y="2590800"/>
                  <a:ext cx="228600" cy="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04800" y="2590800"/>
                  <a:ext cx="0" cy="762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533400" y="2590800"/>
                  <a:ext cx="0" cy="76200"/>
                </a:xfrm>
                <a:prstGeom prst="line">
                  <a:avLst/>
                </a:prstGeom>
                <a:ln w="127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3" name="Straight Connector 72"/>
              <p:cNvCxnSpPr/>
              <p:nvPr/>
            </p:nvCxnSpPr>
            <p:spPr>
              <a:xfrm>
                <a:off x="750548" y="4143871"/>
                <a:ext cx="0" cy="105711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4" name="TextBox 1043"/>
            <p:cNvSpPr txBox="1"/>
            <p:nvPr/>
          </p:nvSpPr>
          <p:spPr>
            <a:xfrm>
              <a:off x="2524836" y="316628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*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458872" y="336644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*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597857" y="388506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*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375779" y="475852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*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721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5108</TotalTime>
  <Words>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INBRE</dc:creator>
  <cp:lastModifiedBy>Casey Chen</cp:lastModifiedBy>
  <cp:revision>136</cp:revision>
  <cp:lastPrinted>2017-05-23T22:26:32Z</cp:lastPrinted>
  <dcterms:created xsi:type="dcterms:W3CDTF">2015-12-19T16:15:08Z</dcterms:created>
  <dcterms:modified xsi:type="dcterms:W3CDTF">2017-09-29T21:45:20Z</dcterms:modified>
</cp:coreProperties>
</file>