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266" r:id="rId3"/>
    <p:sldId id="267" r:id="rId4"/>
    <p:sldId id="269" r:id="rId5"/>
    <p:sldId id="270" r:id="rId6"/>
    <p:sldId id="271" r:id="rId7"/>
    <p:sldId id="268" r:id="rId8"/>
    <p:sldId id="274" r:id="rId9"/>
    <p:sldId id="275" r:id="rId10"/>
    <p:sldId id="276" r:id="rId11"/>
    <p:sldId id="277" r:id="rId12"/>
    <p:sldId id="283" r:id="rId13"/>
    <p:sldId id="284" r:id="rId14"/>
    <p:sldId id="285" r:id="rId15"/>
    <p:sldId id="286" r:id="rId16"/>
    <p:sldId id="287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2" r:id="rId25"/>
    <p:sldId id="303" r:id="rId26"/>
    <p:sldId id="304" r:id="rId27"/>
    <p:sldId id="310" r:id="rId28"/>
    <p:sldId id="311" r:id="rId29"/>
    <p:sldId id="312" r:id="rId30"/>
    <p:sldId id="313" r:id="rId3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1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4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84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3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9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4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4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1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1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5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6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B0577-D63E-4EB8-BCD2-36115800759F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DACF0-BC05-492A-A902-7A2705929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2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0" b="16667"/>
          <a:stretch/>
        </p:blipFill>
        <p:spPr>
          <a:xfrm>
            <a:off x="1767954" y="3699221"/>
            <a:ext cx="3064415" cy="29469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1" b="15740"/>
          <a:stretch/>
        </p:blipFill>
        <p:spPr>
          <a:xfrm>
            <a:off x="5415086" y="3699221"/>
            <a:ext cx="3007059" cy="29469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6" b="15741"/>
          <a:stretch/>
        </p:blipFill>
        <p:spPr>
          <a:xfrm>
            <a:off x="8945946" y="3704995"/>
            <a:ext cx="2993165" cy="29412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2" b="14666"/>
          <a:stretch/>
        </p:blipFill>
        <p:spPr>
          <a:xfrm>
            <a:off x="1749783" y="179594"/>
            <a:ext cx="3194500" cy="32465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5000"/>
          <a:stretch/>
        </p:blipFill>
        <p:spPr>
          <a:xfrm>
            <a:off x="5222058" y="196104"/>
            <a:ext cx="3210037" cy="32300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9" b="14630"/>
          <a:stretch/>
        </p:blipFill>
        <p:spPr>
          <a:xfrm>
            <a:off x="8825458" y="171852"/>
            <a:ext cx="3234139" cy="32542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69723" y="41563"/>
            <a:ext cx="10529452" cy="6769117"/>
          </a:xfrm>
          <a:prstGeom prst="rect">
            <a:avLst/>
          </a:prstGeom>
          <a:noFill/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5061065" y="41563"/>
            <a:ext cx="0" cy="6769117"/>
          </a:xfrm>
          <a:prstGeom prst="line">
            <a:avLst/>
          </a:prstGeom>
          <a:ln w="25400">
            <a:noFill/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8596745" y="41563"/>
            <a:ext cx="0" cy="6769117"/>
          </a:xfrm>
          <a:prstGeom prst="line">
            <a:avLst/>
          </a:prstGeom>
          <a:ln w="25400">
            <a:noFill/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76655" y="8602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D1P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76655" y="3556587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D2P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2333" y="86025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D1S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12333" y="3556587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D2S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04711" y="86025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713528" y="3556587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7645" y="0"/>
            <a:ext cx="635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1371600" cy="365125"/>
          </a:xfrm>
        </p:spPr>
        <p:txBody>
          <a:bodyPr/>
          <a:lstStyle/>
          <a:p>
            <a:pPr algn="ctr"/>
            <a:fld id="{A70DACF0-BC05-492A-A902-7A2705929D80}" type="slidenum">
              <a:rPr lang="en-US" sz="2800" b="1" smtClean="0"/>
              <a:pPr algn="ctr"/>
              <a:t>1</a:t>
            </a:fld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903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433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HP Module </a:t>
            </a:r>
            <a:r>
              <a:rPr lang="en-US" sz="3200" b="1" dirty="0">
                <a:solidFill>
                  <a:schemeClr val="bg1"/>
                </a:solidFill>
              </a:rPr>
              <a:t>D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0" r="23515"/>
          <a:stretch/>
        </p:blipFill>
        <p:spPr>
          <a:xfrm>
            <a:off x="3048000" y="417541"/>
            <a:ext cx="8607552" cy="594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2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383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HP Module </a:t>
            </a:r>
            <a:r>
              <a:rPr lang="en-US" sz="3200" b="1" dirty="0" smtClean="0">
                <a:solidFill>
                  <a:schemeClr val="bg1"/>
                </a:solidFill>
              </a:rPr>
              <a:t>E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1" t="12885" r="25697" b="8986"/>
          <a:stretch/>
        </p:blipFill>
        <p:spPr>
          <a:xfrm>
            <a:off x="2128919" y="828675"/>
            <a:ext cx="9587860" cy="536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30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D2P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9" r="30182"/>
          <a:stretch/>
        </p:blipFill>
        <p:spPr>
          <a:xfrm>
            <a:off x="4364736" y="330061"/>
            <a:ext cx="5230368" cy="622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61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D2P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3" r="24606"/>
          <a:stretch/>
        </p:blipFill>
        <p:spPr>
          <a:xfrm>
            <a:off x="2652699" y="675191"/>
            <a:ext cx="8685861" cy="602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D2P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1" r="35394"/>
          <a:stretch/>
        </p:blipFill>
        <p:spPr>
          <a:xfrm>
            <a:off x="3438144" y="243900"/>
            <a:ext cx="7132320" cy="644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D2P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25695" r="45455" b="19278"/>
          <a:stretch/>
        </p:blipFill>
        <p:spPr>
          <a:xfrm>
            <a:off x="3986784" y="1682495"/>
            <a:ext cx="4791456" cy="414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D2P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E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5" t="6366" r="33439" b="8292"/>
          <a:stretch/>
        </p:blipFill>
        <p:spPr>
          <a:xfrm>
            <a:off x="3791711" y="107547"/>
            <a:ext cx="6969985" cy="651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06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5" t="18508" r="27031" b="10428"/>
          <a:stretch/>
        </p:blipFill>
        <p:spPr>
          <a:xfrm>
            <a:off x="1999487" y="1316736"/>
            <a:ext cx="9397945" cy="484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1" r="27394"/>
          <a:stretch/>
        </p:blipFill>
        <p:spPr>
          <a:xfrm>
            <a:off x="3706368" y="243900"/>
            <a:ext cx="5998464" cy="60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8" r="21818"/>
          <a:stretch/>
        </p:blipFill>
        <p:spPr>
          <a:xfrm>
            <a:off x="3889248" y="121920"/>
            <a:ext cx="6717792" cy="63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1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30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D1P 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14" y="3729452"/>
            <a:ext cx="1771650" cy="29241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6" r="33091"/>
          <a:stretch/>
        </p:blipFill>
        <p:spPr>
          <a:xfrm>
            <a:off x="3974591" y="165674"/>
            <a:ext cx="6709625" cy="648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164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2" r="29212"/>
          <a:stretch/>
        </p:blipFill>
        <p:spPr>
          <a:xfrm>
            <a:off x="3596640" y="243900"/>
            <a:ext cx="6754368" cy="609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E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8" t="7722" r="38062" b="13194"/>
          <a:stretch/>
        </p:blipFill>
        <p:spPr>
          <a:xfrm>
            <a:off x="3255264" y="536287"/>
            <a:ext cx="6949440" cy="586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5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F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8364"/>
          <a:stretch/>
        </p:blipFill>
        <p:spPr>
          <a:xfrm>
            <a:off x="3816096" y="964045"/>
            <a:ext cx="5456384" cy="463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8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19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G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r="26061"/>
          <a:stretch/>
        </p:blipFill>
        <p:spPr>
          <a:xfrm>
            <a:off x="2999232" y="828675"/>
            <a:ext cx="7705344" cy="569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8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06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6" r="33938"/>
          <a:stretch/>
        </p:blipFill>
        <p:spPr>
          <a:xfrm>
            <a:off x="3133344" y="428285"/>
            <a:ext cx="7729728" cy="621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7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4" t="5233" r="25939" b="6005"/>
          <a:stretch/>
        </p:blipFill>
        <p:spPr>
          <a:xfrm>
            <a:off x="3596640" y="536287"/>
            <a:ext cx="6986016" cy="582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653" y="85404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D2S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6" r="21333"/>
          <a:stretch/>
        </p:blipFill>
        <p:spPr>
          <a:xfrm>
            <a:off x="3389376" y="377791"/>
            <a:ext cx="7717536" cy="614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7170" r="22303" b="1857"/>
          <a:stretch/>
        </p:blipFill>
        <p:spPr>
          <a:xfrm>
            <a:off x="3328416" y="364957"/>
            <a:ext cx="7360715" cy="608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359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1" r="27515" b="8216"/>
          <a:stretch/>
        </p:blipFill>
        <p:spPr>
          <a:xfrm>
            <a:off x="2926080" y="828675"/>
            <a:ext cx="7717536" cy="560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359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3" t="9381" r="31031"/>
          <a:stretch/>
        </p:blipFill>
        <p:spPr>
          <a:xfrm>
            <a:off x="3194304" y="828675"/>
            <a:ext cx="7424928" cy="549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1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D1P 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2" r="25818"/>
          <a:stretch/>
        </p:blipFill>
        <p:spPr>
          <a:xfrm>
            <a:off x="3145535" y="243900"/>
            <a:ext cx="7451015" cy="62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0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409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HS </a:t>
            </a:r>
            <a:r>
              <a:rPr lang="en-US" sz="3200" b="1" dirty="0" smtClean="0">
                <a:solidFill>
                  <a:schemeClr val="bg1"/>
                </a:solidFill>
              </a:rPr>
              <a:t>Module </a:t>
            </a:r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9" t="9658" r="45333" b="5452"/>
          <a:stretch/>
        </p:blipFill>
        <p:spPr>
          <a:xfrm>
            <a:off x="3828288" y="353629"/>
            <a:ext cx="5787369" cy="602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D1P 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5" r="23999"/>
          <a:stretch/>
        </p:blipFill>
        <p:spPr>
          <a:xfrm>
            <a:off x="3352800" y="366637"/>
            <a:ext cx="6266688" cy="60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D1P Module </a:t>
            </a:r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r="25818"/>
          <a:stretch/>
        </p:blipFill>
        <p:spPr>
          <a:xfrm>
            <a:off x="2652699" y="622669"/>
            <a:ext cx="8497824" cy="600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D1P Module </a:t>
            </a:r>
            <a:r>
              <a:rPr lang="en-US" sz="3200" b="1" dirty="0" smtClean="0">
                <a:solidFill>
                  <a:schemeClr val="bg1"/>
                </a:solidFill>
              </a:rPr>
              <a:t>E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1" r="30303"/>
          <a:stretch/>
        </p:blipFill>
        <p:spPr>
          <a:xfrm>
            <a:off x="2743199" y="695821"/>
            <a:ext cx="7928771" cy="593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424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HP Module </a:t>
            </a:r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7" r="21697"/>
          <a:stretch/>
        </p:blipFill>
        <p:spPr>
          <a:xfrm>
            <a:off x="2621280" y="439789"/>
            <a:ext cx="8948928" cy="598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1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383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HP Module 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4" r="23636"/>
          <a:stretch/>
        </p:blipFill>
        <p:spPr>
          <a:xfrm>
            <a:off x="3194304" y="272815"/>
            <a:ext cx="7473696" cy="630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25" y="243900"/>
            <a:ext cx="2383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HP Module </a:t>
            </a:r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5" r="26545"/>
          <a:stretch/>
        </p:blipFill>
        <p:spPr>
          <a:xfrm>
            <a:off x="2694432" y="243900"/>
            <a:ext cx="8656320" cy="644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7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95</Words>
  <Application>Microsoft Office PowerPoint</Application>
  <PresentationFormat>Widescreen</PresentationFormat>
  <Paragraphs>37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Zhou Shi</dc:creator>
  <cp:lastModifiedBy>Casey Chen</cp:lastModifiedBy>
  <cp:revision>132</cp:revision>
  <cp:lastPrinted>2017-09-27T18:06:41Z</cp:lastPrinted>
  <dcterms:created xsi:type="dcterms:W3CDTF">2017-06-12T14:13:55Z</dcterms:created>
  <dcterms:modified xsi:type="dcterms:W3CDTF">2017-09-29T20:56:54Z</dcterms:modified>
</cp:coreProperties>
</file>