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2700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31EAC-4E4F-40B6-B86E-7D046F4E24E6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60BE8-8FEF-421D-8907-A9905C9C67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3349625" cy="25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0" y="3200400"/>
            <a:ext cx="6735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P= 0.62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76550" y="388620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Months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867886" y="2515712"/>
            <a:ext cx="14125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Renal Survival (%)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5325" y="3905250"/>
            <a:ext cx="42767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"/>
            <a:r>
              <a:rPr lang="en-US" sz="1000" b="1" dirty="0">
                <a:latin typeface="Arial" pitchFamily="34" charset="0"/>
                <a:cs typeface="Arial" pitchFamily="34" charset="0"/>
              </a:rPr>
              <a:t>Number at risk</a:t>
            </a:r>
          </a:p>
          <a:p>
            <a:pPr defTabSz="9144"/>
            <a:r>
              <a:rPr lang="en-US" sz="1000" b="1" dirty="0">
                <a:latin typeface="Arial" pitchFamily="34" charset="0"/>
                <a:cs typeface="Arial" pitchFamily="34" charset="0"/>
              </a:rPr>
              <a:t>     MPO                  55                     49                    48                    48                        </a:t>
            </a:r>
          </a:p>
          <a:p>
            <a:pPr defTabSz="9144"/>
            <a:r>
              <a:rPr lang="en-US" sz="1000" b="1" dirty="0">
                <a:latin typeface="Arial" pitchFamily="34" charset="0"/>
                <a:cs typeface="Arial" pitchFamily="34" charset="0"/>
              </a:rPr>
              <a:t>     PR3                   20                     17    																																														     17                    17																																							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7086600"/>
            <a:ext cx="42767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"/>
            <a:r>
              <a:rPr lang="en-US" sz="1000" b="1" dirty="0">
                <a:latin typeface="Arial" pitchFamily="34" charset="0"/>
                <a:cs typeface="Arial" pitchFamily="34" charset="0"/>
              </a:rPr>
              <a:t>   Number at risk</a:t>
            </a:r>
          </a:p>
          <a:p>
            <a:pPr defTabSz="9144"/>
            <a:r>
              <a:rPr lang="en-US" sz="1000" b="1" dirty="0">
                <a:latin typeface="Arial" pitchFamily="34" charset="0"/>
                <a:cs typeface="Arial" pitchFamily="34" charset="0"/>
              </a:rPr>
              <a:t>        MPO, No PLEX								 28																																							           27                    26                    26 																																										MPO, PLEX																																 27          		  																																	22																																																													   							22																																																																																22	  </a:t>
            </a:r>
          </a:p>
          <a:p>
            <a:pPr defTabSz="9144"/>
            <a:r>
              <a:rPr lang="en-US" sz="1000" b="1" dirty="0">
                <a:latin typeface="Arial" pitchFamily="34" charset="0"/>
                <a:cs typeface="Arial" pitchFamily="34" charset="0"/>
              </a:rPr>
              <a:t>																														PR3, No PLEX														 8																																								 																																														8																																																																																							8										             	       8  </a:t>
            </a:r>
          </a:p>
          <a:p>
            <a:pPr defTabSz="9144"/>
            <a:r>
              <a:rPr lang="en-US" sz="1000" b="1" dirty="0">
                <a:latin typeface="Arial" pitchFamily="34" charset="0"/>
                <a:cs typeface="Arial" pitchFamily="34" charset="0"/>
              </a:rPr>
              <a:t>			 																							PR3, PLEX																																				 12           																																								9																																																																																							9																																																																																		  9</a:t>
            </a:r>
            <a:endParaRPr lang="en-US" sz="10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5" y="4495800"/>
            <a:ext cx="33496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 rot="16200000">
            <a:off x="834222" y="5680878"/>
            <a:ext cx="14125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Renal Survival (%)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76550" y="682499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Months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2800" y="6172200"/>
            <a:ext cx="6735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P= 0.11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1241</TotalTime>
  <Words>36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Partners HealthCare System,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Cortazar, Frank B.,M.D.</cp:lastModifiedBy>
  <cp:revision>23</cp:revision>
  <dcterms:created xsi:type="dcterms:W3CDTF">2016-06-20T19:59:30Z</dcterms:created>
  <dcterms:modified xsi:type="dcterms:W3CDTF">2017-10-15T20:35:59Z</dcterms:modified>
</cp:coreProperties>
</file>