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8"/>
  </p:normalViewPr>
  <p:slideViewPr>
    <p:cSldViewPr snapToGrid="0" snapToObjects="1">
      <p:cViewPr varScale="1">
        <p:scale>
          <a:sx n="134" d="100"/>
          <a:sy n="134" d="100"/>
        </p:scale>
        <p:origin x="8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14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159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56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98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84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73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42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11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405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505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834D1-B636-684E-9771-FC07EB62372B}" type="datetimeFigureOut">
              <a:rPr lang="en-US" smtClean="0"/>
              <a:t>12/29/17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63235-AB44-A849-8824-31150BB88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7678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0"/>
            <a:ext cx="54772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9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Zammataro, Luca</dc:creator>
  <cp:lastModifiedBy>Zammataro, Luca</cp:lastModifiedBy>
  <cp:revision>1</cp:revision>
  <dcterms:created xsi:type="dcterms:W3CDTF">2017-12-29T20:53:45Z</dcterms:created>
  <dcterms:modified xsi:type="dcterms:W3CDTF">2017-12-29T20:54:12Z</dcterms:modified>
</cp:coreProperties>
</file>