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8"/>
  </p:normalViewPr>
  <p:slideViewPr>
    <p:cSldViewPr snapToGrid="0" snapToObjects="1">
      <p:cViewPr varScale="1">
        <p:scale>
          <a:sx n="134" d="100"/>
          <a:sy n="134" d="100"/>
        </p:scale>
        <p:origin x="8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9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9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0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8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69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6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8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70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7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6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D49FE-304B-064E-9E3F-1DFFEF84549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F50F2-6B6C-204E-A4F1-D694104F2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2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1066800"/>
            <a:ext cx="6888480" cy="470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65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Zammataro, Luca</dc:creator>
  <cp:lastModifiedBy>Zammataro, Luca</cp:lastModifiedBy>
  <cp:revision>1</cp:revision>
  <dcterms:created xsi:type="dcterms:W3CDTF">2017-12-29T20:55:28Z</dcterms:created>
  <dcterms:modified xsi:type="dcterms:W3CDTF">2017-12-29T20:55:55Z</dcterms:modified>
</cp:coreProperties>
</file>