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3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5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65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5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9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7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27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1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6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AD8DE-5ABD-4561-8C25-56AC4C02C9E0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C0B6E-5BC8-4F3B-BEB2-BEB7090AA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94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" dirty="0" err="1" smtClean="0"/>
              <a:t>Image</a:t>
            </a:r>
            <a:r>
              <a:rPr lang="es-MX" altLang="es-ES" dirty="0" smtClean="0"/>
              <a:t> 2. </a:t>
            </a:r>
            <a:r>
              <a:rPr lang="en-US" altLang="es-ES" dirty="0" smtClean="0"/>
              <a:t>Retinal </a:t>
            </a:r>
            <a:r>
              <a:rPr lang="en-US" altLang="es-ES" dirty="0" err="1" smtClean="0"/>
              <a:t>Fluorangiography</a:t>
            </a:r>
            <a:endParaRPr lang="en-US" dirty="0"/>
          </a:p>
        </p:txBody>
      </p:sp>
      <p:pic>
        <p:nvPicPr>
          <p:cNvPr id="4" name="Imagen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2" y="2110581"/>
            <a:ext cx="68103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65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Image 2. Retinal Fluorangiography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2. Retinal Fluorangiography</dc:title>
  <dc:creator>203422</dc:creator>
  <cp:lastModifiedBy>203422</cp:lastModifiedBy>
  <cp:revision>1</cp:revision>
  <dcterms:created xsi:type="dcterms:W3CDTF">2017-12-21T14:05:47Z</dcterms:created>
  <dcterms:modified xsi:type="dcterms:W3CDTF">2017-12-21T14:06:45Z</dcterms:modified>
</cp:coreProperties>
</file>