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0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01" autoAdjust="0"/>
    <p:restoredTop sz="92047" autoAdjust="0"/>
  </p:normalViewPr>
  <p:slideViewPr>
    <p:cSldViewPr>
      <p:cViewPr varScale="1">
        <p:scale>
          <a:sx n="99" d="100"/>
          <a:sy n="99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11909-E172-487B-9399-C72D7450B015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F7B7F-5BB1-4C83-B273-5DD319540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156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7B7F-5BB1-4C83-B273-5DD31954069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971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Azan stain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7B7F-5BB1-4C83-B273-5DD31954069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67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97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53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65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58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03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21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839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19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0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2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DF7F6-6376-47DB-9B05-01D7BC0BCC5B}" type="datetimeFigureOut">
              <a:rPr kumimoji="1" lang="ja-JP" altLang="en-US" smtClean="0"/>
              <a:t>2017/8/8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8C83-95A1-4FD5-9413-7B2CD20FA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66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995158" y="3455907"/>
            <a:ext cx="3046413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995158" y="2962195"/>
            <a:ext cx="3046413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995158" y="2470070"/>
            <a:ext cx="3046413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995158" y="1976357"/>
            <a:ext cx="3046413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995158" y="1976357"/>
            <a:ext cx="0" cy="197167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934833" y="3948032"/>
            <a:ext cx="60325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934833" y="3455907"/>
            <a:ext cx="60325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934833" y="2962195"/>
            <a:ext cx="60325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934833" y="2470070"/>
            <a:ext cx="60325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934833" y="1976357"/>
            <a:ext cx="60325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995158" y="3948032"/>
            <a:ext cx="3046413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995158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1498395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2011158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2512808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3025570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3528808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4041570" y="3948032"/>
            <a:ext cx="0" cy="60325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3"/>
          <p:cNvSpPr>
            <a:spLocks noEditPoints="1"/>
          </p:cNvSpPr>
          <p:nvPr/>
        </p:nvSpPr>
        <p:spPr bwMode="auto">
          <a:xfrm>
            <a:off x="1236458" y="2208132"/>
            <a:ext cx="2543175" cy="1266825"/>
          </a:xfrm>
          <a:custGeom>
            <a:avLst/>
            <a:gdLst>
              <a:gd name="T0" fmla="*/ 7 w 1602"/>
              <a:gd name="T1" fmla="*/ 798 h 798"/>
              <a:gd name="T2" fmla="*/ 45 w 1602"/>
              <a:gd name="T3" fmla="*/ 786 h 798"/>
              <a:gd name="T4" fmla="*/ 83 w 1602"/>
              <a:gd name="T5" fmla="*/ 760 h 798"/>
              <a:gd name="T6" fmla="*/ 108 w 1602"/>
              <a:gd name="T7" fmla="*/ 735 h 798"/>
              <a:gd name="T8" fmla="*/ 108 w 1602"/>
              <a:gd name="T9" fmla="*/ 735 h 798"/>
              <a:gd name="T10" fmla="*/ 140 w 1602"/>
              <a:gd name="T11" fmla="*/ 735 h 798"/>
              <a:gd name="T12" fmla="*/ 184 w 1602"/>
              <a:gd name="T13" fmla="*/ 722 h 798"/>
              <a:gd name="T14" fmla="*/ 222 w 1602"/>
              <a:gd name="T15" fmla="*/ 697 h 798"/>
              <a:gd name="T16" fmla="*/ 247 w 1602"/>
              <a:gd name="T17" fmla="*/ 672 h 798"/>
              <a:gd name="T18" fmla="*/ 247 w 1602"/>
              <a:gd name="T19" fmla="*/ 672 h 798"/>
              <a:gd name="T20" fmla="*/ 272 w 1602"/>
              <a:gd name="T21" fmla="*/ 672 h 798"/>
              <a:gd name="T22" fmla="*/ 323 w 1602"/>
              <a:gd name="T23" fmla="*/ 659 h 798"/>
              <a:gd name="T24" fmla="*/ 355 w 1602"/>
              <a:gd name="T25" fmla="*/ 640 h 798"/>
              <a:gd name="T26" fmla="*/ 393 w 1602"/>
              <a:gd name="T27" fmla="*/ 608 h 798"/>
              <a:gd name="T28" fmla="*/ 412 w 1602"/>
              <a:gd name="T29" fmla="*/ 583 h 798"/>
              <a:gd name="T30" fmla="*/ 412 w 1602"/>
              <a:gd name="T31" fmla="*/ 583 h 798"/>
              <a:gd name="T32" fmla="*/ 443 w 1602"/>
              <a:gd name="T33" fmla="*/ 564 h 798"/>
              <a:gd name="T34" fmla="*/ 469 w 1602"/>
              <a:gd name="T35" fmla="*/ 551 h 798"/>
              <a:gd name="T36" fmla="*/ 513 w 1602"/>
              <a:gd name="T37" fmla="*/ 538 h 798"/>
              <a:gd name="T38" fmla="*/ 545 w 1602"/>
              <a:gd name="T39" fmla="*/ 513 h 798"/>
              <a:gd name="T40" fmla="*/ 583 w 1602"/>
              <a:gd name="T41" fmla="*/ 488 h 798"/>
              <a:gd name="T42" fmla="*/ 614 w 1602"/>
              <a:gd name="T43" fmla="*/ 462 h 798"/>
              <a:gd name="T44" fmla="*/ 633 w 1602"/>
              <a:gd name="T45" fmla="*/ 437 h 798"/>
              <a:gd name="T46" fmla="*/ 633 w 1602"/>
              <a:gd name="T47" fmla="*/ 437 h 798"/>
              <a:gd name="T48" fmla="*/ 659 w 1602"/>
              <a:gd name="T49" fmla="*/ 412 h 798"/>
              <a:gd name="T50" fmla="*/ 684 w 1602"/>
              <a:gd name="T51" fmla="*/ 399 h 798"/>
              <a:gd name="T52" fmla="*/ 728 w 1602"/>
              <a:gd name="T53" fmla="*/ 374 h 798"/>
              <a:gd name="T54" fmla="*/ 754 w 1602"/>
              <a:gd name="T55" fmla="*/ 348 h 798"/>
              <a:gd name="T56" fmla="*/ 779 w 1602"/>
              <a:gd name="T57" fmla="*/ 317 h 798"/>
              <a:gd name="T58" fmla="*/ 811 w 1602"/>
              <a:gd name="T59" fmla="*/ 291 h 798"/>
              <a:gd name="T60" fmla="*/ 830 w 1602"/>
              <a:gd name="T61" fmla="*/ 247 h 798"/>
              <a:gd name="T62" fmla="*/ 849 w 1602"/>
              <a:gd name="T63" fmla="*/ 228 h 798"/>
              <a:gd name="T64" fmla="*/ 874 w 1602"/>
              <a:gd name="T65" fmla="*/ 196 h 798"/>
              <a:gd name="T66" fmla="*/ 906 w 1602"/>
              <a:gd name="T67" fmla="*/ 171 h 798"/>
              <a:gd name="T68" fmla="*/ 906 w 1602"/>
              <a:gd name="T69" fmla="*/ 171 h 798"/>
              <a:gd name="T70" fmla="*/ 931 w 1602"/>
              <a:gd name="T71" fmla="*/ 146 h 798"/>
              <a:gd name="T72" fmla="*/ 956 w 1602"/>
              <a:gd name="T73" fmla="*/ 120 h 798"/>
              <a:gd name="T74" fmla="*/ 988 w 1602"/>
              <a:gd name="T75" fmla="*/ 114 h 798"/>
              <a:gd name="T76" fmla="*/ 1039 w 1602"/>
              <a:gd name="T77" fmla="*/ 108 h 798"/>
              <a:gd name="T78" fmla="*/ 1077 w 1602"/>
              <a:gd name="T79" fmla="*/ 76 h 798"/>
              <a:gd name="T80" fmla="*/ 1070 w 1602"/>
              <a:gd name="T81" fmla="*/ 76 h 798"/>
              <a:gd name="T82" fmla="*/ 1096 w 1602"/>
              <a:gd name="T83" fmla="*/ 76 h 798"/>
              <a:gd name="T84" fmla="*/ 1146 w 1602"/>
              <a:gd name="T85" fmla="*/ 70 h 798"/>
              <a:gd name="T86" fmla="*/ 1178 w 1602"/>
              <a:gd name="T87" fmla="*/ 38 h 798"/>
              <a:gd name="T88" fmla="*/ 1172 w 1602"/>
              <a:gd name="T89" fmla="*/ 44 h 798"/>
              <a:gd name="T90" fmla="*/ 1216 w 1602"/>
              <a:gd name="T91" fmla="*/ 44 h 798"/>
              <a:gd name="T92" fmla="*/ 1248 w 1602"/>
              <a:gd name="T93" fmla="*/ 19 h 798"/>
              <a:gd name="T94" fmla="*/ 1248 w 1602"/>
              <a:gd name="T95" fmla="*/ 19 h 798"/>
              <a:gd name="T96" fmla="*/ 1286 w 1602"/>
              <a:gd name="T97" fmla="*/ 25 h 798"/>
              <a:gd name="T98" fmla="*/ 1330 w 1602"/>
              <a:gd name="T99" fmla="*/ 6 h 798"/>
              <a:gd name="T100" fmla="*/ 1324 w 1602"/>
              <a:gd name="T101" fmla="*/ 0 h 798"/>
              <a:gd name="T102" fmla="*/ 1355 w 1602"/>
              <a:gd name="T103" fmla="*/ 19 h 798"/>
              <a:gd name="T104" fmla="*/ 1412 w 1602"/>
              <a:gd name="T105" fmla="*/ 13 h 798"/>
              <a:gd name="T106" fmla="*/ 1400 w 1602"/>
              <a:gd name="T107" fmla="*/ 0 h 798"/>
              <a:gd name="T108" fmla="*/ 1431 w 1602"/>
              <a:gd name="T109" fmla="*/ 19 h 798"/>
              <a:gd name="T110" fmla="*/ 1488 w 1602"/>
              <a:gd name="T111" fmla="*/ 6 h 798"/>
              <a:gd name="T112" fmla="*/ 1475 w 1602"/>
              <a:gd name="T113" fmla="*/ 0 h 798"/>
              <a:gd name="T114" fmla="*/ 1513 w 1602"/>
              <a:gd name="T115" fmla="*/ 19 h 798"/>
              <a:gd name="T116" fmla="*/ 1551 w 1602"/>
              <a:gd name="T117" fmla="*/ 0 h 798"/>
              <a:gd name="T118" fmla="*/ 1545 w 1602"/>
              <a:gd name="T119" fmla="*/ 6 h 798"/>
              <a:gd name="T120" fmla="*/ 1602 w 1602"/>
              <a:gd name="T121" fmla="*/ 6 h 798"/>
              <a:gd name="T122" fmla="*/ 1589 w 1602"/>
              <a:gd name="T123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2" h="798">
                <a:moveTo>
                  <a:pt x="0" y="786"/>
                </a:moveTo>
                <a:lnTo>
                  <a:pt x="0" y="786"/>
                </a:lnTo>
                <a:lnTo>
                  <a:pt x="13" y="786"/>
                </a:lnTo>
                <a:lnTo>
                  <a:pt x="13" y="786"/>
                </a:lnTo>
                <a:lnTo>
                  <a:pt x="13" y="798"/>
                </a:lnTo>
                <a:lnTo>
                  <a:pt x="13" y="798"/>
                </a:lnTo>
                <a:lnTo>
                  <a:pt x="13" y="798"/>
                </a:lnTo>
                <a:lnTo>
                  <a:pt x="7" y="798"/>
                </a:lnTo>
                <a:lnTo>
                  <a:pt x="0" y="798"/>
                </a:lnTo>
                <a:lnTo>
                  <a:pt x="0" y="792"/>
                </a:lnTo>
                <a:lnTo>
                  <a:pt x="0" y="786"/>
                </a:lnTo>
                <a:lnTo>
                  <a:pt x="0" y="786"/>
                </a:lnTo>
                <a:close/>
                <a:moveTo>
                  <a:pt x="38" y="767"/>
                </a:moveTo>
                <a:lnTo>
                  <a:pt x="38" y="767"/>
                </a:lnTo>
                <a:lnTo>
                  <a:pt x="51" y="773"/>
                </a:lnTo>
                <a:lnTo>
                  <a:pt x="45" y="786"/>
                </a:lnTo>
                <a:lnTo>
                  <a:pt x="45" y="786"/>
                </a:lnTo>
                <a:lnTo>
                  <a:pt x="32" y="779"/>
                </a:lnTo>
                <a:lnTo>
                  <a:pt x="38" y="767"/>
                </a:lnTo>
                <a:lnTo>
                  <a:pt x="38" y="767"/>
                </a:lnTo>
                <a:close/>
                <a:moveTo>
                  <a:pt x="70" y="754"/>
                </a:moveTo>
                <a:lnTo>
                  <a:pt x="70" y="754"/>
                </a:lnTo>
                <a:lnTo>
                  <a:pt x="83" y="754"/>
                </a:lnTo>
                <a:lnTo>
                  <a:pt x="83" y="760"/>
                </a:lnTo>
                <a:lnTo>
                  <a:pt x="83" y="767"/>
                </a:lnTo>
                <a:lnTo>
                  <a:pt x="83" y="767"/>
                </a:lnTo>
                <a:lnTo>
                  <a:pt x="70" y="773"/>
                </a:lnTo>
                <a:lnTo>
                  <a:pt x="70" y="767"/>
                </a:lnTo>
                <a:lnTo>
                  <a:pt x="70" y="760"/>
                </a:lnTo>
                <a:lnTo>
                  <a:pt x="70" y="754"/>
                </a:lnTo>
                <a:lnTo>
                  <a:pt x="70" y="754"/>
                </a:lnTo>
                <a:close/>
                <a:moveTo>
                  <a:pt x="108" y="735"/>
                </a:moveTo>
                <a:lnTo>
                  <a:pt x="108" y="735"/>
                </a:lnTo>
                <a:lnTo>
                  <a:pt x="121" y="741"/>
                </a:lnTo>
                <a:lnTo>
                  <a:pt x="121" y="748"/>
                </a:lnTo>
                <a:lnTo>
                  <a:pt x="114" y="754"/>
                </a:lnTo>
                <a:lnTo>
                  <a:pt x="114" y="754"/>
                </a:lnTo>
                <a:lnTo>
                  <a:pt x="102" y="748"/>
                </a:lnTo>
                <a:lnTo>
                  <a:pt x="108" y="735"/>
                </a:lnTo>
                <a:lnTo>
                  <a:pt x="108" y="735"/>
                </a:lnTo>
                <a:close/>
                <a:moveTo>
                  <a:pt x="140" y="722"/>
                </a:moveTo>
                <a:lnTo>
                  <a:pt x="140" y="722"/>
                </a:lnTo>
                <a:lnTo>
                  <a:pt x="146" y="722"/>
                </a:lnTo>
                <a:lnTo>
                  <a:pt x="152" y="729"/>
                </a:lnTo>
                <a:lnTo>
                  <a:pt x="152" y="741"/>
                </a:lnTo>
                <a:lnTo>
                  <a:pt x="152" y="741"/>
                </a:lnTo>
                <a:lnTo>
                  <a:pt x="140" y="741"/>
                </a:lnTo>
                <a:lnTo>
                  <a:pt x="140" y="735"/>
                </a:lnTo>
                <a:lnTo>
                  <a:pt x="140" y="729"/>
                </a:lnTo>
                <a:lnTo>
                  <a:pt x="140" y="722"/>
                </a:lnTo>
                <a:lnTo>
                  <a:pt x="140" y="722"/>
                </a:lnTo>
                <a:close/>
                <a:moveTo>
                  <a:pt x="177" y="703"/>
                </a:moveTo>
                <a:lnTo>
                  <a:pt x="177" y="703"/>
                </a:lnTo>
                <a:lnTo>
                  <a:pt x="190" y="710"/>
                </a:lnTo>
                <a:lnTo>
                  <a:pt x="190" y="716"/>
                </a:lnTo>
                <a:lnTo>
                  <a:pt x="184" y="722"/>
                </a:lnTo>
                <a:lnTo>
                  <a:pt x="184" y="722"/>
                </a:lnTo>
                <a:lnTo>
                  <a:pt x="171" y="716"/>
                </a:lnTo>
                <a:lnTo>
                  <a:pt x="177" y="703"/>
                </a:lnTo>
                <a:lnTo>
                  <a:pt x="177" y="703"/>
                </a:lnTo>
                <a:close/>
                <a:moveTo>
                  <a:pt x="209" y="691"/>
                </a:moveTo>
                <a:lnTo>
                  <a:pt x="209" y="691"/>
                </a:lnTo>
                <a:lnTo>
                  <a:pt x="215" y="691"/>
                </a:lnTo>
                <a:lnTo>
                  <a:pt x="222" y="697"/>
                </a:lnTo>
                <a:lnTo>
                  <a:pt x="222" y="710"/>
                </a:lnTo>
                <a:lnTo>
                  <a:pt x="222" y="710"/>
                </a:lnTo>
                <a:lnTo>
                  <a:pt x="209" y="710"/>
                </a:lnTo>
                <a:lnTo>
                  <a:pt x="209" y="703"/>
                </a:lnTo>
                <a:lnTo>
                  <a:pt x="203" y="697"/>
                </a:lnTo>
                <a:lnTo>
                  <a:pt x="209" y="691"/>
                </a:lnTo>
                <a:lnTo>
                  <a:pt x="209" y="691"/>
                </a:lnTo>
                <a:close/>
                <a:moveTo>
                  <a:pt x="247" y="672"/>
                </a:moveTo>
                <a:lnTo>
                  <a:pt x="247" y="672"/>
                </a:lnTo>
                <a:lnTo>
                  <a:pt x="260" y="678"/>
                </a:lnTo>
                <a:lnTo>
                  <a:pt x="260" y="684"/>
                </a:lnTo>
                <a:lnTo>
                  <a:pt x="253" y="691"/>
                </a:lnTo>
                <a:lnTo>
                  <a:pt x="253" y="691"/>
                </a:lnTo>
                <a:lnTo>
                  <a:pt x="241" y="684"/>
                </a:lnTo>
                <a:lnTo>
                  <a:pt x="247" y="672"/>
                </a:lnTo>
                <a:lnTo>
                  <a:pt x="247" y="672"/>
                </a:lnTo>
                <a:close/>
                <a:moveTo>
                  <a:pt x="279" y="659"/>
                </a:moveTo>
                <a:lnTo>
                  <a:pt x="279" y="659"/>
                </a:lnTo>
                <a:lnTo>
                  <a:pt x="285" y="659"/>
                </a:lnTo>
                <a:lnTo>
                  <a:pt x="291" y="665"/>
                </a:lnTo>
                <a:lnTo>
                  <a:pt x="285" y="678"/>
                </a:lnTo>
                <a:lnTo>
                  <a:pt x="285" y="678"/>
                </a:lnTo>
                <a:lnTo>
                  <a:pt x="279" y="678"/>
                </a:lnTo>
                <a:lnTo>
                  <a:pt x="272" y="672"/>
                </a:lnTo>
                <a:lnTo>
                  <a:pt x="279" y="659"/>
                </a:lnTo>
                <a:lnTo>
                  <a:pt x="279" y="659"/>
                </a:lnTo>
                <a:close/>
                <a:moveTo>
                  <a:pt x="317" y="640"/>
                </a:moveTo>
                <a:lnTo>
                  <a:pt x="317" y="640"/>
                </a:lnTo>
                <a:lnTo>
                  <a:pt x="329" y="646"/>
                </a:lnTo>
                <a:lnTo>
                  <a:pt x="329" y="653"/>
                </a:lnTo>
                <a:lnTo>
                  <a:pt x="323" y="659"/>
                </a:lnTo>
                <a:lnTo>
                  <a:pt x="323" y="659"/>
                </a:lnTo>
                <a:lnTo>
                  <a:pt x="310" y="653"/>
                </a:lnTo>
                <a:lnTo>
                  <a:pt x="310" y="646"/>
                </a:lnTo>
                <a:lnTo>
                  <a:pt x="317" y="640"/>
                </a:lnTo>
                <a:lnTo>
                  <a:pt x="317" y="640"/>
                </a:lnTo>
                <a:close/>
                <a:moveTo>
                  <a:pt x="348" y="627"/>
                </a:moveTo>
                <a:lnTo>
                  <a:pt x="348" y="627"/>
                </a:lnTo>
                <a:lnTo>
                  <a:pt x="361" y="627"/>
                </a:lnTo>
                <a:lnTo>
                  <a:pt x="355" y="640"/>
                </a:lnTo>
                <a:lnTo>
                  <a:pt x="355" y="640"/>
                </a:lnTo>
                <a:lnTo>
                  <a:pt x="342" y="640"/>
                </a:lnTo>
                <a:lnTo>
                  <a:pt x="348" y="627"/>
                </a:lnTo>
                <a:lnTo>
                  <a:pt x="348" y="627"/>
                </a:lnTo>
                <a:close/>
                <a:moveTo>
                  <a:pt x="380" y="602"/>
                </a:moveTo>
                <a:lnTo>
                  <a:pt x="380" y="602"/>
                </a:lnTo>
                <a:lnTo>
                  <a:pt x="386" y="602"/>
                </a:lnTo>
                <a:lnTo>
                  <a:pt x="393" y="608"/>
                </a:lnTo>
                <a:lnTo>
                  <a:pt x="393" y="615"/>
                </a:lnTo>
                <a:lnTo>
                  <a:pt x="386" y="621"/>
                </a:lnTo>
                <a:lnTo>
                  <a:pt x="386" y="621"/>
                </a:lnTo>
                <a:lnTo>
                  <a:pt x="374" y="615"/>
                </a:lnTo>
                <a:lnTo>
                  <a:pt x="380" y="602"/>
                </a:lnTo>
                <a:lnTo>
                  <a:pt x="380" y="602"/>
                </a:lnTo>
                <a:close/>
                <a:moveTo>
                  <a:pt x="412" y="583"/>
                </a:moveTo>
                <a:lnTo>
                  <a:pt x="412" y="583"/>
                </a:lnTo>
                <a:lnTo>
                  <a:pt x="418" y="583"/>
                </a:lnTo>
                <a:lnTo>
                  <a:pt x="424" y="583"/>
                </a:lnTo>
                <a:lnTo>
                  <a:pt x="424" y="589"/>
                </a:lnTo>
                <a:lnTo>
                  <a:pt x="418" y="596"/>
                </a:lnTo>
                <a:lnTo>
                  <a:pt x="418" y="596"/>
                </a:lnTo>
                <a:lnTo>
                  <a:pt x="405" y="596"/>
                </a:lnTo>
                <a:lnTo>
                  <a:pt x="412" y="583"/>
                </a:lnTo>
                <a:lnTo>
                  <a:pt x="412" y="583"/>
                </a:lnTo>
                <a:close/>
                <a:moveTo>
                  <a:pt x="443" y="564"/>
                </a:moveTo>
                <a:lnTo>
                  <a:pt x="443" y="564"/>
                </a:lnTo>
                <a:lnTo>
                  <a:pt x="450" y="557"/>
                </a:lnTo>
                <a:lnTo>
                  <a:pt x="456" y="564"/>
                </a:lnTo>
                <a:lnTo>
                  <a:pt x="450" y="576"/>
                </a:lnTo>
                <a:lnTo>
                  <a:pt x="450" y="576"/>
                </a:lnTo>
                <a:lnTo>
                  <a:pt x="437" y="576"/>
                </a:lnTo>
                <a:lnTo>
                  <a:pt x="443" y="564"/>
                </a:lnTo>
                <a:lnTo>
                  <a:pt x="443" y="564"/>
                </a:lnTo>
                <a:close/>
                <a:moveTo>
                  <a:pt x="475" y="538"/>
                </a:moveTo>
                <a:lnTo>
                  <a:pt x="475" y="538"/>
                </a:lnTo>
                <a:lnTo>
                  <a:pt x="481" y="538"/>
                </a:lnTo>
                <a:lnTo>
                  <a:pt x="488" y="545"/>
                </a:lnTo>
                <a:lnTo>
                  <a:pt x="481" y="557"/>
                </a:lnTo>
                <a:lnTo>
                  <a:pt x="481" y="557"/>
                </a:lnTo>
                <a:lnTo>
                  <a:pt x="469" y="551"/>
                </a:lnTo>
                <a:lnTo>
                  <a:pt x="469" y="545"/>
                </a:lnTo>
                <a:lnTo>
                  <a:pt x="475" y="538"/>
                </a:lnTo>
                <a:lnTo>
                  <a:pt x="475" y="538"/>
                </a:lnTo>
                <a:close/>
                <a:moveTo>
                  <a:pt x="507" y="519"/>
                </a:moveTo>
                <a:lnTo>
                  <a:pt x="507" y="519"/>
                </a:lnTo>
                <a:lnTo>
                  <a:pt x="519" y="519"/>
                </a:lnTo>
                <a:lnTo>
                  <a:pt x="513" y="538"/>
                </a:lnTo>
                <a:lnTo>
                  <a:pt x="513" y="538"/>
                </a:lnTo>
                <a:lnTo>
                  <a:pt x="500" y="532"/>
                </a:lnTo>
                <a:lnTo>
                  <a:pt x="500" y="526"/>
                </a:lnTo>
                <a:lnTo>
                  <a:pt x="507" y="519"/>
                </a:lnTo>
                <a:lnTo>
                  <a:pt x="507" y="519"/>
                </a:lnTo>
                <a:close/>
                <a:moveTo>
                  <a:pt x="538" y="500"/>
                </a:moveTo>
                <a:lnTo>
                  <a:pt x="538" y="500"/>
                </a:lnTo>
                <a:lnTo>
                  <a:pt x="551" y="500"/>
                </a:lnTo>
                <a:lnTo>
                  <a:pt x="545" y="513"/>
                </a:lnTo>
                <a:lnTo>
                  <a:pt x="545" y="513"/>
                </a:lnTo>
                <a:lnTo>
                  <a:pt x="532" y="513"/>
                </a:lnTo>
                <a:lnTo>
                  <a:pt x="538" y="500"/>
                </a:lnTo>
                <a:lnTo>
                  <a:pt x="538" y="500"/>
                </a:lnTo>
                <a:close/>
                <a:moveTo>
                  <a:pt x="570" y="475"/>
                </a:moveTo>
                <a:lnTo>
                  <a:pt x="570" y="475"/>
                </a:lnTo>
                <a:lnTo>
                  <a:pt x="583" y="481"/>
                </a:lnTo>
                <a:lnTo>
                  <a:pt x="583" y="488"/>
                </a:lnTo>
                <a:lnTo>
                  <a:pt x="576" y="494"/>
                </a:lnTo>
                <a:lnTo>
                  <a:pt x="576" y="494"/>
                </a:lnTo>
                <a:lnTo>
                  <a:pt x="564" y="488"/>
                </a:lnTo>
                <a:lnTo>
                  <a:pt x="570" y="475"/>
                </a:lnTo>
                <a:lnTo>
                  <a:pt x="570" y="475"/>
                </a:lnTo>
                <a:close/>
                <a:moveTo>
                  <a:pt x="602" y="456"/>
                </a:moveTo>
                <a:lnTo>
                  <a:pt x="602" y="456"/>
                </a:lnTo>
                <a:lnTo>
                  <a:pt x="614" y="462"/>
                </a:lnTo>
                <a:lnTo>
                  <a:pt x="614" y="469"/>
                </a:lnTo>
                <a:lnTo>
                  <a:pt x="608" y="475"/>
                </a:lnTo>
                <a:lnTo>
                  <a:pt x="608" y="475"/>
                </a:lnTo>
                <a:lnTo>
                  <a:pt x="602" y="475"/>
                </a:lnTo>
                <a:lnTo>
                  <a:pt x="595" y="469"/>
                </a:lnTo>
                <a:lnTo>
                  <a:pt x="602" y="456"/>
                </a:lnTo>
                <a:lnTo>
                  <a:pt x="602" y="456"/>
                </a:lnTo>
                <a:close/>
                <a:moveTo>
                  <a:pt x="633" y="437"/>
                </a:moveTo>
                <a:lnTo>
                  <a:pt x="633" y="437"/>
                </a:lnTo>
                <a:lnTo>
                  <a:pt x="646" y="437"/>
                </a:lnTo>
                <a:lnTo>
                  <a:pt x="640" y="450"/>
                </a:lnTo>
                <a:lnTo>
                  <a:pt x="640" y="450"/>
                </a:lnTo>
                <a:lnTo>
                  <a:pt x="633" y="456"/>
                </a:lnTo>
                <a:lnTo>
                  <a:pt x="627" y="450"/>
                </a:lnTo>
                <a:lnTo>
                  <a:pt x="633" y="437"/>
                </a:lnTo>
                <a:lnTo>
                  <a:pt x="633" y="437"/>
                </a:lnTo>
                <a:close/>
                <a:moveTo>
                  <a:pt x="659" y="412"/>
                </a:moveTo>
                <a:lnTo>
                  <a:pt x="659" y="412"/>
                </a:lnTo>
                <a:lnTo>
                  <a:pt x="671" y="412"/>
                </a:lnTo>
                <a:lnTo>
                  <a:pt x="671" y="424"/>
                </a:lnTo>
                <a:lnTo>
                  <a:pt x="671" y="424"/>
                </a:lnTo>
                <a:lnTo>
                  <a:pt x="659" y="424"/>
                </a:lnTo>
                <a:lnTo>
                  <a:pt x="659" y="412"/>
                </a:lnTo>
                <a:lnTo>
                  <a:pt x="659" y="412"/>
                </a:lnTo>
                <a:close/>
                <a:moveTo>
                  <a:pt x="684" y="386"/>
                </a:moveTo>
                <a:lnTo>
                  <a:pt x="684" y="386"/>
                </a:lnTo>
                <a:lnTo>
                  <a:pt x="697" y="386"/>
                </a:lnTo>
                <a:lnTo>
                  <a:pt x="703" y="393"/>
                </a:lnTo>
                <a:lnTo>
                  <a:pt x="697" y="399"/>
                </a:lnTo>
                <a:lnTo>
                  <a:pt x="697" y="399"/>
                </a:lnTo>
                <a:lnTo>
                  <a:pt x="690" y="399"/>
                </a:lnTo>
                <a:lnTo>
                  <a:pt x="684" y="399"/>
                </a:lnTo>
                <a:lnTo>
                  <a:pt x="684" y="386"/>
                </a:lnTo>
                <a:lnTo>
                  <a:pt x="684" y="386"/>
                </a:lnTo>
                <a:close/>
                <a:moveTo>
                  <a:pt x="716" y="361"/>
                </a:moveTo>
                <a:lnTo>
                  <a:pt x="716" y="361"/>
                </a:lnTo>
                <a:lnTo>
                  <a:pt x="722" y="355"/>
                </a:lnTo>
                <a:lnTo>
                  <a:pt x="728" y="361"/>
                </a:lnTo>
                <a:lnTo>
                  <a:pt x="728" y="374"/>
                </a:lnTo>
                <a:lnTo>
                  <a:pt x="728" y="374"/>
                </a:lnTo>
                <a:lnTo>
                  <a:pt x="716" y="374"/>
                </a:lnTo>
                <a:lnTo>
                  <a:pt x="716" y="361"/>
                </a:lnTo>
                <a:lnTo>
                  <a:pt x="716" y="361"/>
                </a:lnTo>
                <a:close/>
                <a:moveTo>
                  <a:pt x="741" y="329"/>
                </a:moveTo>
                <a:lnTo>
                  <a:pt x="741" y="329"/>
                </a:lnTo>
                <a:lnTo>
                  <a:pt x="754" y="329"/>
                </a:lnTo>
                <a:lnTo>
                  <a:pt x="754" y="348"/>
                </a:lnTo>
                <a:lnTo>
                  <a:pt x="754" y="348"/>
                </a:lnTo>
                <a:lnTo>
                  <a:pt x="741" y="348"/>
                </a:lnTo>
                <a:lnTo>
                  <a:pt x="741" y="329"/>
                </a:lnTo>
                <a:lnTo>
                  <a:pt x="741" y="329"/>
                </a:lnTo>
                <a:close/>
                <a:moveTo>
                  <a:pt x="766" y="304"/>
                </a:moveTo>
                <a:lnTo>
                  <a:pt x="766" y="304"/>
                </a:lnTo>
                <a:lnTo>
                  <a:pt x="779" y="304"/>
                </a:lnTo>
                <a:lnTo>
                  <a:pt x="779" y="317"/>
                </a:lnTo>
                <a:lnTo>
                  <a:pt x="779" y="317"/>
                </a:lnTo>
                <a:lnTo>
                  <a:pt x="766" y="317"/>
                </a:lnTo>
                <a:lnTo>
                  <a:pt x="766" y="310"/>
                </a:lnTo>
                <a:lnTo>
                  <a:pt x="766" y="304"/>
                </a:lnTo>
                <a:lnTo>
                  <a:pt x="766" y="304"/>
                </a:lnTo>
                <a:close/>
                <a:moveTo>
                  <a:pt x="792" y="279"/>
                </a:moveTo>
                <a:lnTo>
                  <a:pt x="792" y="279"/>
                </a:lnTo>
                <a:lnTo>
                  <a:pt x="811" y="279"/>
                </a:lnTo>
                <a:lnTo>
                  <a:pt x="811" y="291"/>
                </a:lnTo>
                <a:lnTo>
                  <a:pt x="811" y="291"/>
                </a:lnTo>
                <a:lnTo>
                  <a:pt x="798" y="298"/>
                </a:lnTo>
                <a:lnTo>
                  <a:pt x="792" y="291"/>
                </a:lnTo>
                <a:lnTo>
                  <a:pt x="792" y="279"/>
                </a:lnTo>
                <a:lnTo>
                  <a:pt x="792" y="279"/>
                </a:lnTo>
                <a:close/>
                <a:moveTo>
                  <a:pt x="823" y="253"/>
                </a:moveTo>
                <a:lnTo>
                  <a:pt x="823" y="253"/>
                </a:lnTo>
                <a:lnTo>
                  <a:pt x="830" y="247"/>
                </a:lnTo>
                <a:lnTo>
                  <a:pt x="836" y="253"/>
                </a:lnTo>
                <a:lnTo>
                  <a:pt x="836" y="266"/>
                </a:lnTo>
                <a:lnTo>
                  <a:pt x="836" y="266"/>
                </a:lnTo>
                <a:lnTo>
                  <a:pt x="823" y="266"/>
                </a:lnTo>
                <a:lnTo>
                  <a:pt x="823" y="253"/>
                </a:lnTo>
                <a:lnTo>
                  <a:pt x="823" y="253"/>
                </a:lnTo>
                <a:close/>
                <a:moveTo>
                  <a:pt x="849" y="228"/>
                </a:moveTo>
                <a:lnTo>
                  <a:pt x="849" y="228"/>
                </a:lnTo>
                <a:lnTo>
                  <a:pt x="861" y="228"/>
                </a:lnTo>
                <a:lnTo>
                  <a:pt x="861" y="241"/>
                </a:lnTo>
                <a:lnTo>
                  <a:pt x="861" y="241"/>
                </a:lnTo>
                <a:lnTo>
                  <a:pt x="849" y="241"/>
                </a:lnTo>
                <a:lnTo>
                  <a:pt x="849" y="228"/>
                </a:lnTo>
                <a:lnTo>
                  <a:pt x="849" y="228"/>
                </a:lnTo>
                <a:close/>
                <a:moveTo>
                  <a:pt x="874" y="196"/>
                </a:moveTo>
                <a:lnTo>
                  <a:pt x="874" y="196"/>
                </a:lnTo>
                <a:lnTo>
                  <a:pt x="887" y="196"/>
                </a:lnTo>
                <a:lnTo>
                  <a:pt x="887" y="215"/>
                </a:lnTo>
                <a:lnTo>
                  <a:pt x="887" y="215"/>
                </a:lnTo>
                <a:lnTo>
                  <a:pt x="874" y="215"/>
                </a:lnTo>
                <a:lnTo>
                  <a:pt x="874" y="196"/>
                </a:lnTo>
                <a:lnTo>
                  <a:pt x="874" y="196"/>
                </a:lnTo>
                <a:close/>
                <a:moveTo>
                  <a:pt x="906" y="171"/>
                </a:moveTo>
                <a:lnTo>
                  <a:pt x="906" y="171"/>
                </a:lnTo>
                <a:lnTo>
                  <a:pt x="918" y="171"/>
                </a:lnTo>
                <a:lnTo>
                  <a:pt x="918" y="184"/>
                </a:lnTo>
                <a:lnTo>
                  <a:pt x="918" y="184"/>
                </a:lnTo>
                <a:lnTo>
                  <a:pt x="912" y="190"/>
                </a:lnTo>
                <a:lnTo>
                  <a:pt x="906" y="184"/>
                </a:lnTo>
                <a:lnTo>
                  <a:pt x="899" y="177"/>
                </a:lnTo>
                <a:lnTo>
                  <a:pt x="906" y="171"/>
                </a:lnTo>
                <a:lnTo>
                  <a:pt x="906" y="171"/>
                </a:lnTo>
                <a:close/>
                <a:moveTo>
                  <a:pt x="931" y="146"/>
                </a:moveTo>
                <a:lnTo>
                  <a:pt x="931" y="146"/>
                </a:lnTo>
                <a:lnTo>
                  <a:pt x="944" y="146"/>
                </a:lnTo>
                <a:lnTo>
                  <a:pt x="944" y="158"/>
                </a:lnTo>
                <a:lnTo>
                  <a:pt x="944" y="158"/>
                </a:lnTo>
                <a:lnTo>
                  <a:pt x="931" y="158"/>
                </a:lnTo>
                <a:lnTo>
                  <a:pt x="931" y="146"/>
                </a:lnTo>
                <a:lnTo>
                  <a:pt x="931" y="146"/>
                </a:lnTo>
                <a:close/>
                <a:moveTo>
                  <a:pt x="956" y="120"/>
                </a:moveTo>
                <a:lnTo>
                  <a:pt x="956" y="120"/>
                </a:lnTo>
                <a:lnTo>
                  <a:pt x="969" y="120"/>
                </a:lnTo>
                <a:lnTo>
                  <a:pt x="969" y="133"/>
                </a:lnTo>
                <a:lnTo>
                  <a:pt x="969" y="133"/>
                </a:lnTo>
                <a:lnTo>
                  <a:pt x="956" y="133"/>
                </a:lnTo>
                <a:lnTo>
                  <a:pt x="956" y="120"/>
                </a:lnTo>
                <a:lnTo>
                  <a:pt x="956" y="120"/>
                </a:lnTo>
                <a:close/>
                <a:moveTo>
                  <a:pt x="994" y="101"/>
                </a:moveTo>
                <a:lnTo>
                  <a:pt x="994" y="101"/>
                </a:lnTo>
                <a:lnTo>
                  <a:pt x="1007" y="108"/>
                </a:lnTo>
                <a:lnTo>
                  <a:pt x="1007" y="114"/>
                </a:lnTo>
                <a:lnTo>
                  <a:pt x="1001" y="120"/>
                </a:lnTo>
                <a:lnTo>
                  <a:pt x="1001" y="120"/>
                </a:lnTo>
                <a:lnTo>
                  <a:pt x="994" y="120"/>
                </a:lnTo>
                <a:lnTo>
                  <a:pt x="988" y="114"/>
                </a:lnTo>
                <a:lnTo>
                  <a:pt x="988" y="108"/>
                </a:lnTo>
                <a:lnTo>
                  <a:pt x="994" y="101"/>
                </a:lnTo>
                <a:lnTo>
                  <a:pt x="994" y="101"/>
                </a:lnTo>
                <a:close/>
                <a:moveTo>
                  <a:pt x="1032" y="89"/>
                </a:moveTo>
                <a:lnTo>
                  <a:pt x="1032" y="89"/>
                </a:lnTo>
                <a:lnTo>
                  <a:pt x="1045" y="95"/>
                </a:lnTo>
                <a:lnTo>
                  <a:pt x="1039" y="108"/>
                </a:lnTo>
                <a:lnTo>
                  <a:pt x="1039" y="108"/>
                </a:lnTo>
                <a:lnTo>
                  <a:pt x="1032" y="108"/>
                </a:lnTo>
                <a:lnTo>
                  <a:pt x="1026" y="101"/>
                </a:lnTo>
                <a:lnTo>
                  <a:pt x="1026" y="95"/>
                </a:lnTo>
                <a:lnTo>
                  <a:pt x="1032" y="89"/>
                </a:lnTo>
                <a:lnTo>
                  <a:pt x="1032" y="89"/>
                </a:lnTo>
                <a:close/>
                <a:moveTo>
                  <a:pt x="1070" y="76"/>
                </a:moveTo>
                <a:lnTo>
                  <a:pt x="1070" y="76"/>
                </a:lnTo>
                <a:lnTo>
                  <a:pt x="1077" y="76"/>
                </a:lnTo>
                <a:lnTo>
                  <a:pt x="1077" y="82"/>
                </a:lnTo>
                <a:lnTo>
                  <a:pt x="1070" y="95"/>
                </a:lnTo>
                <a:lnTo>
                  <a:pt x="1070" y="95"/>
                </a:lnTo>
                <a:lnTo>
                  <a:pt x="1064" y="95"/>
                </a:lnTo>
                <a:lnTo>
                  <a:pt x="1064" y="89"/>
                </a:lnTo>
                <a:lnTo>
                  <a:pt x="1064" y="82"/>
                </a:lnTo>
                <a:lnTo>
                  <a:pt x="1070" y="76"/>
                </a:lnTo>
                <a:lnTo>
                  <a:pt x="1070" y="76"/>
                </a:lnTo>
                <a:close/>
                <a:moveTo>
                  <a:pt x="1102" y="63"/>
                </a:moveTo>
                <a:lnTo>
                  <a:pt x="1102" y="63"/>
                </a:lnTo>
                <a:lnTo>
                  <a:pt x="1108" y="63"/>
                </a:lnTo>
                <a:lnTo>
                  <a:pt x="1115" y="70"/>
                </a:lnTo>
                <a:lnTo>
                  <a:pt x="1108" y="82"/>
                </a:lnTo>
                <a:lnTo>
                  <a:pt x="1108" y="82"/>
                </a:lnTo>
                <a:lnTo>
                  <a:pt x="1102" y="82"/>
                </a:lnTo>
                <a:lnTo>
                  <a:pt x="1096" y="76"/>
                </a:lnTo>
                <a:lnTo>
                  <a:pt x="1096" y="70"/>
                </a:lnTo>
                <a:lnTo>
                  <a:pt x="1102" y="63"/>
                </a:lnTo>
                <a:lnTo>
                  <a:pt x="1102" y="63"/>
                </a:lnTo>
                <a:close/>
                <a:moveTo>
                  <a:pt x="1140" y="51"/>
                </a:moveTo>
                <a:lnTo>
                  <a:pt x="1140" y="51"/>
                </a:lnTo>
                <a:lnTo>
                  <a:pt x="1146" y="51"/>
                </a:lnTo>
                <a:lnTo>
                  <a:pt x="1153" y="57"/>
                </a:lnTo>
                <a:lnTo>
                  <a:pt x="1146" y="70"/>
                </a:lnTo>
                <a:lnTo>
                  <a:pt x="1146" y="70"/>
                </a:lnTo>
                <a:lnTo>
                  <a:pt x="1140" y="70"/>
                </a:lnTo>
                <a:lnTo>
                  <a:pt x="1134" y="63"/>
                </a:lnTo>
                <a:lnTo>
                  <a:pt x="1134" y="57"/>
                </a:lnTo>
                <a:lnTo>
                  <a:pt x="1140" y="51"/>
                </a:lnTo>
                <a:lnTo>
                  <a:pt x="1140" y="51"/>
                </a:lnTo>
                <a:close/>
                <a:moveTo>
                  <a:pt x="1178" y="38"/>
                </a:moveTo>
                <a:lnTo>
                  <a:pt x="1178" y="38"/>
                </a:lnTo>
                <a:lnTo>
                  <a:pt x="1184" y="44"/>
                </a:lnTo>
                <a:lnTo>
                  <a:pt x="1184" y="44"/>
                </a:lnTo>
                <a:lnTo>
                  <a:pt x="1184" y="57"/>
                </a:lnTo>
                <a:lnTo>
                  <a:pt x="1184" y="57"/>
                </a:lnTo>
                <a:lnTo>
                  <a:pt x="1184" y="57"/>
                </a:lnTo>
                <a:lnTo>
                  <a:pt x="1172" y="57"/>
                </a:lnTo>
                <a:lnTo>
                  <a:pt x="1172" y="51"/>
                </a:lnTo>
                <a:lnTo>
                  <a:pt x="1172" y="44"/>
                </a:lnTo>
                <a:lnTo>
                  <a:pt x="1178" y="38"/>
                </a:lnTo>
                <a:lnTo>
                  <a:pt x="1178" y="38"/>
                </a:lnTo>
                <a:close/>
                <a:moveTo>
                  <a:pt x="1210" y="25"/>
                </a:moveTo>
                <a:lnTo>
                  <a:pt x="1210" y="25"/>
                </a:lnTo>
                <a:lnTo>
                  <a:pt x="1216" y="32"/>
                </a:lnTo>
                <a:lnTo>
                  <a:pt x="1222" y="32"/>
                </a:lnTo>
                <a:lnTo>
                  <a:pt x="1222" y="44"/>
                </a:lnTo>
                <a:lnTo>
                  <a:pt x="1216" y="44"/>
                </a:lnTo>
                <a:lnTo>
                  <a:pt x="1216" y="44"/>
                </a:lnTo>
                <a:lnTo>
                  <a:pt x="1210" y="44"/>
                </a:lnTo>
                <a:lnTo>
                  <a:pt x="1203" y="38"/>
                </a:lnTo>
                <a:lnTo>
                  <a:pt x="1203" y="32"/>
                </a:lnTo>
                <a:lnTo>
                  <a:pt x="1210" y="25"/>
                </a:lnTo>
                <a:lnTo>
                  <a:pt x="1210" y="25"/>
                </a:lnTo>
                <a:close/>
                <a:moveTo>
                  <a:pt x="1248" y="19"/>
                </a:moveTo>
                <a:lnTo>
                  <a:pt x="1248" y="19"/>
                </a:lnTo>
                <a:lnTo>
                  <a:pt x="1254" y="19"/>
                </a:lnTo>
                <a:lnTo>
                  <a:pt x="1260" y="19"/>
                </a:lnTo>
                <a:lnTo>
                  <a:pt x="1260" y="32"/>
                </a:lnTo>
                <a:lnTo>
                  <a:pt x="1254" y="32"/>
                </a:lnTo>
                <a:lnTo>
                  <a:pt x="1254" y="32"/>
                </a:lnTo>
                <a:lnTo>
                  <a:pt x="1241" y="25"/>
                </a:lnTo>
                <a:lnTo>
                  <a:pt x="1241" y="19"/>
                </a:lnTo>
                <a:lnTo>
                  <a:pt x="1248" y="19"/>
                </a:lnTo>
                <a:lnTo>
                  <a:pt x="1248" y="19"/>
                </a:lnTo>
                <a:close/>
                <a:moveTo>
                  <a:pt x="1286" y="6"/>
                </a:moveTo>
                <a:lnTo>
                  <a:pt x="1286" y="6"/>
                </a:lnTo>
                <a:lnTo>
                  <a:pt x="1292" y="6"/>
                </a:lnTo>
                <a:lnTo>
                  <a:pt x="1298" y="13"/>
                </a:lnTo>
                <a:lnTo>
                  <a:pt x="1292" y="19"/>
                </a:lnTo>
                <a:lnTo>
                  <a:pt x="1286" y="25"/>
                </a:lnTo>
                <a:lnTo>
                  <a:pt x="1286" y="25"/>
                </a:lnTo>
                <a:lnTo>
                  <a:pt x="1286" y="25"/>
                </a:lnTo>
                <a:lnTo>
                  <a:pt x="1279" y="19"/>
                </a:lnTo>
                <a:lnTo>
                  <a:pt x="1279" y="13"/>
                </a:lnTo>
                <a:lnTo>
                  <a:pt x="1286" y="6"/>
                </a:lnTo>
                <a:lnTo>
                  <a:pt x="1286" y="6"/>
                </a:lnTo>
                <a:close/>
                <a:moveTo>
                  <a:pt x="1324" y="0"/>
                </a:moveTo>
                <a:lnTo>
                  <a:pt x="1324" y="0"/>
                </a:lnTo>
                <a:lnTo>
                  <a:pt x="1330" y="6"/>
                </a:lnTo>
                <a:lnTo>
                  <a:pt x="1336" y="13"/>
                </a:lnTo>
                <a:lnTo>
                  <a:pt x="1324" y="19"/>
                </a:lnTo>
                <a:lnTo>
                  <a:pt x="1324" y="19"/>
                </a:lnTo>
                <a:lnTo>
                  <a:pt x="1317" y="19"/>
                </a:lnTo>
                <a:lnTo>
                  <a:pt x="1317" y="13"/>
                </a:lnTo>
                <a:lnTo>
                  <a:pt x="1317" y="6"/>
                </a:lnTo>
                <a:lnTo>
                  <a:pt x="1324" y="0"/>
                </a:lnTo>
                <a:lnTo>
                  <a:pt x="1324" y="0"/>
                </a:lnTo>
                <a:close/>
                <a:moveTo>
                  <a:pt x="1362" y="0"/>
                </a:moveTo>
                <a:lnTo>
                  <a:pt x="1362" y="0"/>
                </a:lnTo>
                <a:lnTo>
                  <a:pt x="1368" y="6"/>
                </a:lnTo>
                <a:lnTo>
                  <a:pt x="1374" y="13"/>
                </a:lnTo>
                <a:lnTo>
                  <a:pt x="1362" y="19"/>
                </a:lnTo>
                <a:lnTo>
                  <a:pt x="1362" y="19"/>
                </a:lnTo>
                <a:lnTo>
                  <a:pt x="1362" y="19"/>
                </a:lnTo>
                <a:lnTo>
                  <a:pt x="1355" y="19"/>
                </a:lnTo>
                <a:lnTo>
                  <a:pt x="1355" y="13"/>
                </a:lnTo>
                <a:lnTo>
                  <a:pt x="1355" y="6"/>
                </a:lnTo>
                <a:lnTo>
                  <a:pt x="1362" y="0"/>
                </a:lnTo>
                <a:lnTo>
                  <a:pt x="1362" y="0"/>
                </a:lnTo>
                <a:close/>
                <a:moveTo>
                  <a:pt x="1400" y="0"/>
                </a:moveTo>
                <a:lnTo>
                  <a:pt x="1400" y="0"/>
                </a:lnTo>
                <a:lnTo>
                  <a:pt x="1406" y="6"/>
                </a:lnTo>
                <a:lnTo>
                  <a:pt x="1412" y="13"/>
                </a:lnTo>
                <a:lnTo>
                  <a:pt x="1400" y="19"/>
                </a:lnTo>
                <a:lnTo>
                  <a:pt x="1400" y="19"/>
                </a:lnTo>
                <a:lnTo>
                  <a:pt x="1400" y="19"/>
                </a:lnTo>
                <a:lnTo>
                  <a:pt x="1393" y="19"/>
                </a:lnTo>
                <a:lnTo>
                  <a:pt x="1393" y="13"/>
                </a:lnTo>
                <a:lnTo>
                  <a:pt x="1393" y="6"/>
                </a:lnTo>
                <a:lnTo>
                  <a:pt x="1400" y="0"/>
                </a:lnTo>
                <a:lnTo>
                  <a:pt x="1400" y="0"/>
                </a:lnTo>
                <a:close/>
                <a:moveTo>
                  <a:pt x="1437" y="0"/>
                </a:moveTo>
                <a:lnTo>
                  <a:pt x="1437" y="0"/>
                </a:lnTo>
                <a:lnTo>
                  <a:pt x="1444" y="6"/>
                </a:lnTo>
                <a:lnTo>
                  <a:pt x="1450" y="13"/>
                </a:lnTo>
                <a:lnTo>
                  <a:pt x="1444" y="19"/>
                </a:lnTo>
                <a:lnTo>
                  <a:pt x="1437" y="19"/>
                </a:lnTo>
                <a:lnTo>
                  <a:pt x="1437" y="19"/>
                </a:lnTo>
                <a:lnTo>
                  <a:pt x="1431" y="19"/>
                </a:lnTo>
                <a:lnTo>
                  <a:pt x="1431" y="13"/>
                </a:lnTo>
                <a:lnTo>
                  <a:pt x="1431" y="6"/>
                </a:lnTo>
                <a:lnTo>
                  <a:pt x="1437" y="0"/>
                </a:lnTo>
                <a:lnTo>
                  <a:pt x="1437" y="0"/>
                </a:lnTo>
                <a:close/>
                <a:moveTo>
                  <a:pt x="1475" y="0"/>
                </a:moveTo>
                <a:lnTo>
                  <a:pt x="1475" y="0"/>
                </a:lnTo>
                <a:lnTo>
                  <a:pt x="1482" y="0"/>
                </a:lnTo>
                <a:lnTo>
                  <a:pt x="1488" y="6"/>
                </a:lnTo>
                <a:lnTo>
                  <a:pt x="1482" y="19"/>
                </a:lnTo>
                <a:lnTo>
                  <a:pt x="1475" y="19"/>
                </a:lnTo>
                <a:lnTo>
                  <a:pt x="1475" y="19"/>
                </a:lnTo>
                <a:lnTo>
                  <a:pt x="1475" y="19"/>
                </a:lnTo>
                <a:lnTo>
                  <a:pt x="1469" y="19"/>
                </a:lnTo>
                <a:lnTo>
                  <a:pt x="1469" y="6"/>
                </a:lnTo>
                <a:lnTo>
                  <a:pt x="1469" y="0"/>
                </a:lnTo>
                <a:lnTo>
                  <a:pt x="1475" y="0"/>
                </a:lnTo>
                <a:lnTo>
                  <a:pt x="1475" y="0"/>
                </a:lnTo>
                <a:close/>
                <a:moveTo>
                  <a:pt x="1513" y="0"/>
                </a:moveTo>
                <a:lnTo>
                  <a:pt x="1513" y="0"/>
                </a:lnTo>
                <a:lnTo>
                  <a:pt x="1520" y="0"/>
                </a:lnTo>
                <a:lnTo>
                  <a:pt x="1526" y="6"/>
                </a:lnTo>
                <a:lnTo>
                  <a:pt x="1520" y="13"/>
                </a:lnTo>
                <a:lnTo>
                  <a:pt x="1513" y="19"/>
                </a:lnTo>
                <a:lnTo>
                  <a:pt x="1513" y="19"/>
                </a:lnTo>
                <a:lnTo>
                  <a:pt x="1507" y="13"/>
                </a:lnTo>
                <a:lnTo>
                  <a:pt x="1507" y="6"/>
                </a:lnTo>
                <a:lnTo>
                  <a:pt x="1507" y="0"/>
                </a:lnTo>
                <a:lnTo>
                  <a:pt x="1513" y="0"/>
                </a:lnTo>
                <a:lnTo>
                  <a:pt x="1513" y="0"/>
                </a:lnTo>
                <a:close/>
                <a:moveTo>
                  <a:pt x="1551" y="0"/>
                </a:moveTo>
                <a:lnTo>
                  <a:pt x="1551" y="0"/>
                </a:lnTo>
                <a:lnTo>
                  <a:pt x="1551" y="0"/>
                </a:lnTo>
                <a:lnTo>
                  <a:pt x="1558" y="0"/>
                </a:lnTo>
                <a:lnTo>
                  <a:pt x="1564" y="6"/>
                </a:lnTo>
                <a:lnTo>
                  <a:pt x="1558" y="13"/>
                </a:lnTo>
                <a:lnTo>
                  <a:pt x="1551" y="19"/>
                </a:lnTo>
                <a:lnTo>
                  <a:pt x="1551" y="19"/>
                </a:lnTo>
                <a:lnTo>
                  <a:pt x="1551" y="19"/>
                </a:lnTo>
                <a:lnTo>
                  <a:pt x="1545" y="13"/>
                </a:lnTo>
                <a:lnTo>
                  <a:pt x="1545" y="6"/>
                </a:lnTo>
                <a:lnTo>
                  <a:pt x="1545" y="0"/>
                </a:lnTo>
                <a:lnTo>
                  <a:pt x="1551" y="0"/>
                </a:lnTo>
                <a:lnTo>
                  <a:pt x="1551" y="0"/>
                </a:lnTo>
                <a:close/>
                <a:moveTo>
                  <a:pt x="1589" y="0"/>
                </a:moveTo>
                <a:lnTo>
                  <a:pt x="1589" y="0"/>
                </a:lnTo>
                <a:lnTo>
                  <a:pt x="1589" y="0"/>
                </a:lnTo>
                <a:lnTo>
                  <a:pt x="1596" y="0"/>
                </a:lnTo>
                <a:lnTo>
                  <a:pt x="1602" y="6"/>
                </a:lnTo>
                <a:lnTo>
                  <a:pt x="1596" y="13"/>
                </a:lnTo>
                <a:lnTo>
                  <a:pt x="1589" y="19"/>
                </a:lnTo>
                <a:lnTo>
                  <a:pt x="1589" y="19"/>
                </a:lnTo>
                <a:lnTo>
                  <a:pt x="1589" y="19"/>
                </a:lnTo>
                <a:lnTo>
                  <a:pt x="1583" y="13"/>
                </a:lnTo>
                <a:lnTo>
                  <a:pt x="1583" y="6"/>
                </a:lnTo>
                <a:lnTo>
                  <a:pt x="1583" y="0"/>
                </a:lnTo>
                <a:lnTo>
                  <a:pt x="1589" y="0"/>
                </a:lnTo>
                <a:lnTo>
                  <a:pt x="1589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Line 84"/>
          <p:cNvSpPr>
            <a:spLocks noChangeShapeType="1"/>
          </p:cNvSpPr>
          <p:nvPr/>
        </p:nvSpPr>
        <p:spPr bwMode="auto">
          <a:xfrm>
            <a:off x="5441285" y="3455908"/>
            <a:ext cx="31559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Line 85"/>
          <p:cNvSpPr>
            <a:spLocks noChangeShapeType="1"/>
          </p:cNvSpPr>
          <p:nvPr/>
        </p:nvSpPr>
        <p:spPr bwMode="auto">
          <a:xfrm>
            <a:off x="5441285" y="2952670"/>
            <a:ext cx="31559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Line 86"/>
          <p:cNvSpPr>
            <a:spLocks noChangeShapeType="1"/>
          </p:cNvSpPr>
          <p:nvPr/>
        </p:nvSpPr>
        <p:spPr bwMode="auto">
          <a:xfrm>
            <a:off x="5441285" y="2449432"/>
            <a:ext cx="31559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Line 87"/>
          <p:cNvSpPr>
            <a:spLocks noChangeShapeType="1"/>
          </p:cNvSpPr>
          <p:nvPr/>
        </p:nvSpPr>
        <p:spPr bwMode="auto">
          <a:xfrm>
            <a:off x="5441285" y="1955720"/>
            <a:ext cx="31559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Line 88"/>
          <p:cNvSpPr>
            <a:spLocks noChangeShapeType="1"/>
          </p:cNvSpPr>
          <p:nvPr/>
        </p:nvSpPr>
        <p:spPr bwMode="auto">
          <a:xfrm flipV="1">
            <a:off x="5441285" y="1955720"/>
            <a:ext cx="0" cy="2003426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Line 89"/>
          <p:cNvSpPr>
            <a:spLocks noChangeShapeType="1"/>
          </p:cNvSpPr>
          <p:nvPr/>
        </p:nvSpPr>
        <p:spPr bwMode="auto">
          <a:xfrm>
            <a:off x="5371435" y="3959145"/>
            <a:ext cx="698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Line 90"/>
          <p:cNvSpPr>
            <a:spLocks noChangeShapeType="1"/>
          </p:cNvSpPr>
          <p:nvPr/>
        </p:nvSpPr>
        <p:spPr bwMode="auto">
          <a:xfrm>
            <a:off x="5371435" y="3455908"/>
            <a:ext cx="698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Line 91"/>
          <p:cNvSpPr>
            <a:spLocks noChangeShapeType="1"/>
          </p:cNvSpPr>
          <p:nvPr/>
        </p:nvSpPr>
        <p:spPr bwMode="auto">
          <a:xfrm>
            <a:off x="5371435" y="2952670"/>
            <a:ext cx="698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Line 92"/>
          <p:cNvSpPr>
            <a:spLocks noChangeShapeType="1"/>
          </p:cNvSpPr>
          <p:nvPr/>
        </p:nvSpPr>
        <p:spPr bwMode="auto">
          <a:xfrm>
            <a:off x="5371435" y="2449432"/>
            <a:ext cx="698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Line 93"/>
          <p:cNvSpPr>
            <a:spLocks noChangeShapeType="1"/>
          </p:cNvSpPr>
          <p:nvPr/>
        </p:nvSpPr>
        <p:spPr bwMode="auto">
          <a:xfrm>
            <a:off x="5371435" y="1955720"/>
            <a:ext cx="698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Line 94"/>
          <p:cNvSpPr>
            <a:spLocks noChangeShapeType="1"/>
          </p:cNvSpPr>
          <p:nvPr/>
        </p:nvSpPr>
        <p:spPr bwMode="auto">
          <a:xfrm>
            <a:off x="5441285" y="3959145"/>
            <a:ext cx="3155950" cy="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Line 95"/>
          <p:cNvSpPr>
            <a:spLocks noChangeShapeType="1"/>
          </p:cNvSpPr>
          <p:nvPr/>
        </p:nvSpPr>
        <p:spPr bwMode="auto">
          <a:xfrm>
            <a:off x="5441285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Line 96"/>
          <p:cNvSpPr>
            <a:spLocks noChangeShapeType="1"/>
          </p:cNvSpPr>
          <p:nvPr/>
        </p:nvSpPr>
        <p:spPr bwMode="auto">
          <a:xfrm>
            <a:off x="5963573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Line 97"/>
          <p:cNvSpPr>
            <a:spLocks noChangeShapeType="1"/>
          </p:cNvSpPr>
          <p:nvPr/>
        </p:nvSpPr>
        <p:spPr bwMode="auto">
          <a:xfrm>
            <a:off x="6487448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Line 98"/>
          <p:cNvSpPr>
            <a:spLocks noChangeShapeType="1"/>
          </p:cNvSpPr>
          <p:nvPr/>
        </p:nvSpPr>
        <p:spPr bwMode="auto">
          <a:xfrm>
            <a:off x="7019260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Line 99"/>
          <p:cNvSpPr>
            <a:spLocks noChangeShapeType="1"/>
          </p:cNvSpPr>
          <p:nvPr/>
        </p:nvSpPr>
        <p:spPr bwMode="auto">
          <a:xfrm>
            <a:off x="7543135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Line 100"/>
          <p:cNvSpPr>
            <a:spLocks noChangeShapeType="1"/>
          </p:cNvSpPr>
          <p:nvPr/>
        </p:nvSpPr>
        <p:spPr bwMode="auto">
          <a:xfrm>
            <a:off x="8065423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Line 101"/>
          <p:cNvSpPr>
            <a:spLocks noChangeShapeType="1"/>
          </p:cNvSpPr>
          <p:nvPr/>
        </p:nvSpPr>
        <p:spPr bwMode="auto">
          <a:xfrm>
            <a:off x="8597235" y="3959145"/>
            <a:ext cx="0" cy="69850"/>
          </a:xfrm>
          <a:prstGeom prst="line">
            <a:avLst/>
          </a:prstGeom>
          <a:noFill/>
          <a:ln w="9525">
            <a:solidFill>
              <a:srgbClr val="86868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5693698" y="2338307"/>
            <a:ext cx="2601912" cy="1408113"/>
          </a:xfrm>
          <a:custGeom>
            <a:avLst/>
            <a:gdLst>
              <a:gd name="T0" fmla="*/ 0 w 1639"/>
              <a:gd name="T1" fmla="*/ 887 h 887"/>
              <a:gd name="T2" fmla="*/ 44 w 1639"/>
              <a:gd name="T3" fmla="*/ 875 h 887"/>
              <a:gd name="T4" fmla="*/ 82 w 1639"/>
              <a:gd name="T5" fmla="*/ 849 h 887"/>
              <a:gd name="T6" fmla="*/ 120 w 1639"/>
              <a:gd name="T7" fmla="*/ 830 h 887"/>
              <a:gd name="T8" fmla="*/ 151 w 1639"/>
              <a:gd name="T9" fmla="*/ 830 h 887"/>
              <a:gd name="T10" fmla="*/ 183 w 1639"/>
              <a:gd name="T11" fmla="*/ 811 h 887"/>
              <a:gd name="T12" fmla="*/ 221 w 1639"/>
              <a:gd name="T13" fmla="*/ 792 h 887"/>
              <a:gd name="T14" fmla="*/ 246 w 1639"/>
              <a:gd name="T15" fmla="*/ 767 h 887"/>
              <a:gd name="T16" fmla="*/ 246 w 1639"/>
              <a:gd name="T17" fmla="*/ 767 h 887"/>
              <a:gd name="T18" fmla="*/ 278 w 1639"/>
              <a:gd name="T19" fmla="*/ 748 h 887"/>
              <a:gd name="T20" fmla="*/ 316 w 1639"/>
              <a:gd name="T21" fmla="*/ 735 h 887"/>
              <a:gd name="T22" fmla="*/ 348 w 1639"/>
              <a:gd name="T23" fmla="*/ 742 h 887"/>
              <a:gd name="T24" fmla="*/ 398 w 1639"/>
              <a:gd name="T25" fmla="*/ 735 h 887"/>
              <a:gd name="T26" fmla="*/ 430 w 1639"/>
              <a:gd name="T27" fmla="*/ 710 h 887"/>
              <a:gd name="T28" fmla="*/ 430 w 1639"/>
              <a:gd name="T29" fmla="*/ 710 h 887"/>
              <a:gd name="T30" fmla="*/ 462 w 1639"/>
              <a:gd name="T31" fmla="*/ 723 h 887"/>
              <a:gd name="T32" fmla="*/ 512 w 1639"/>
              <a:gd name="T33" fmla="*/ 716 h 887"/>
              <a:gd name="T34" fmla="*/ 544 w 1639"/>
              <a:gd name="T35" fmla="*/ 697 h 887"/>
              <a:gd name="T36" fmla="*/ 544 w 1639"/>
              <a:gd name="T37" fmla="*/ 697 h 887"/>
              <a:gd name="T38" fmla="*/ 576 w 1639"/>
              <a:gd name="T39" fmla="*/ 704 h 887"/>
              <a:gd name="T40" fmla="*/ 626 w 1639"/>
              <a:gd name="T41" fmla="*/ 697 h 887"/>
              <a:gd name="T42" fmla="*/ 652 w 1639"/>
              <a:gd name="T43" fmla="*/ 678 h 887"/>
              <a:gd name="T44" fmla="*/ 652 w 1639"/>
              <a:gd name="T45" fmla="*/ 678 h 887"/>
              <a:gd name="T46" fmla="*/ 677 w 1639"/>
              <a:gd name="T47" fmla="*/ 659 h 887"/>
              <a:gd name="T48" fmla="*/ 696 w 1639"/>
              <a:gd name="T49" fmla="*/ 627 h 887"/>
              <a:gd name="T50" fmla="*/ 715 w 1639"/>
              <a:gd name="T51" fmla="*/ 596 h 887"/>
              <a:gd name="T52" fmla="*/ 740 w 1639"/>
              <a:gd name="T53" fmla="*/ 564 h 887"/>
              <a:gd name="T54" fmla="*/ 759 w 1639"/>
              <a:gd name="T55" fmla="*/ 532 h 887"/>
              <a:gd name="T56" fmla="*/ 785 w 1639"/>
              <a:gd name="T57" fmla="*/ 513 h 887"/>
              <a:gd name="T58" fmla="*/ 804 w 1639"/>
              <a:gd name="T59" fmla="*/ 469 h 887"/>
              <a:gd name="T60" fmla="*/ 823 w 1639"/>
              <a:gd name="T61" fmla="*/ 444 h 887"/>
              <a:gd name="T62" fmla="*/ 842 w 1639"/>
              <a:gd name="T63" fmla="*/ 406 h 887"/>
              <a:gd name="T64" fmla="*/ 867 w 1639"/>
              <a:gd name="T65" fmla="*/ 387 h 887"/>
              <a:gd name="T66" fmla="*/ 886 w 1639"/>
              <a:gd name="T67" fmla="*/ 355 h 887"/>
              <a:gd name="T68" fmla="*/ 905 w 1639"/>
              <a:gd name="T69" fmla="*/ 310 h 887"/>
              <a:gd name="T70" fmla="*/ 924 w 1639"/>
              <a:gd name="T71" fmla="*/ 285 h 887"/>
              <a:gd name="T72" fmla="*/ 943 w 1639"/>
              <a:gd name="T73" fmla="*/ 253 h 887"/>
              <a:gd name="T74" fmla="*/ 968 w 1639"/>
              <a:gd name="T75" fmla="*/ 228 h 887"/>
              <a:gd name="T76" fmla="*/ 994 w 1639"/>
              <a:gd name="T77" fmla="*/ 196 h 887"/>
              <a:gd name="T78" fmla="*/ 1019 w 1639"/>
              <a:gd name="T79" fmla="*/ 165 h 887"/>
              <a:gd name="T80" fmla="*/ 1057 w 1639"/>
              <a:gd name="T81" fmla="*/ 139 h 887"/>
              <a:gd name="T82" fmla="*/ 1089 w 1639"/>
              <a:gd name="T83" fmla="*/ 127 h 887"/>
              <a:gd name="T84" fmla="*/ 1127 w 1639"/>
              <a:gd name="T85" fmla="*/ 108 h 887"/>
              <a:gd name="T86" fmla="*/ 1158 w 1639"/>
              <a:gd name="T87" fmla="*/ 89 h 887"/>
              <a:gd name="T88" fmla="*/ 1190 w 1639"/>
              <a:gd name="T89" fmla="*/ 76 h 887"/>
              <a:gd name="T90" fmla="*/ 1234 w 1639"/>
              <a:gd name="T91" fmla="*/ 70 h 887"/>
              <a:gd name="T92" fmla="*/ 1260 w 1639"/>
              <a:gd name="T93" fmla="*/ 51 h 887"/>
              <a:gd name="T94" fmla="*/ 1304 w 1639"/>
              <a:gd name="T95" fmla="*/ 25 h 887"/>
              <a:gd name="T96" fmla="*/ 1329 w 1639"/>
              <a:gd name="T97" fmla="*/ 0 h 887"/>
              <a:gd name="T98" fmla="*/ 1329 w 1639"/>
              <a:gd name="T99" fmla="*/ 0 h 887"/>
              <a:gd name="T100" fmla="*/ 1367 w 1639"/>
              <a:gd name="T101" fmla="*/ 25 h 887"/>
              <a:gd name="T102" fmla="*/ 1412 w 1639"/>
              <a:gd name="T103" fmla="*/ 25 h 887"/>
              <a:gd name="T104" fmla="*/ 1443 w 1639"/>
              <a:gd name="T105" fmla="*/ 19 h 887"/>
              <a:gd name="T106" fmla="*/ 1443 w 1639"/>
              <a:gd name="T107" fmla="*/ 19 h 887"/>
              <a:gd name="T108" fmla="*/ 1468 w 1639"/>
              <a:gd name="T109" fmla="*/ 38 h 887"/>
              <a:gd name="T110" fmla="*/ 1519 w 1639"/>
              <a:gd name="T111" fmla="*/ 51 h 887"/>
              <a:gd name="T112" fmla="*/ 1563 w 1639"/>
              <a:gd name="T113" fmla="*/ 44 h 887"/>
              <a:gd name="T114" fmla="*/ 1595 w 1639"/>
              <a:gd name="T115" fmla="*/ 44 h 887"/>
              <a:gd name="T116" fmla="*/ 1595 w 1639"/>
              <a:gd name="T117" fmla="*/ 44 h 887"/>
              <a:gd name="T118" fmla="*/ 1620 w 1639"/>
              <a:gd name="T119" fmla="*/ 5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9" h="887">
                <a:moveTo>
                  <a:pt x="0" y="875"/>
                </a:moveTo>
                <a:lnTo>
                  <a:pt x="0" y="875"/>
                </a:lnTo>
                <a:lnTo>
                  <a:pt x="12" y="875"/>
                </a:lnTo>
                <a:lnTo>
                  <a:pt x="12" y="875"/>
                </a:lnTo>
                <a:lnTo>
                  <a:pt x="12" y="887"/>
                </a:lnTo>
                <a:lnTo>
                  <a:pt x="12" y="887"/>
                </a:lnTo>
                <a:lnTo>
                  <a:pt x="12" y="887"/>
                </a:lnTo>
                <a:lnTo>
                  <a:pt x="6" y="887"/>
                </a:lnTo>
                <a:lnTo>
                  <a:pt x="0" y="887"/>
                </a:lnTo>
                <a:lnTo>
                  <a:pt x="0" y="881"/>
                </a:lnTo>
                <a:lnTo>
                  <a:pt x="0" y="875"/>
                </a:lnTo>
                <a:lnTo>
                  <a:pt x="0" y="875"/>
                </a:lnTo>
                <a:close/>
                <a:moveTo>
                  <a:pt x="38" y="856"/>
                </a:moveTo>
                <a:lnTo>
                  <a:pt x="38" y="856"/>
                </a:lnTo>
                <a:lnTo>
                  <a:pt x="44" y="856"/>
                </a:lnTo>
                <a:lnTo>
                  <a:pt x="50" y="862"/>
                </a:lnTo>
                <a:lnTo>
                  <a:pt x="50" y="868"/>
                </a:lnTo>
                <a:lnTo>
                  <a:pt x="44" y="875"/>
                </a:lnTo>
                <a:lnTo>
                  <a:pt x="44" y="875"/>
                </a:lnTo>
                <a:lnTo>
                  <a:pt x="38" y="875"/>
                </a:lnTo>
                <a:lnTo>
                  <a:pt x="31" y="868"/>
                </a:lnTo>
                <a:lnTo>
                  <a:pt x="38" y="856"/>
                </a:lnTo>
                <a:lnTo>
                  <a:pt x="38" y="856"/>
                </a:lnTo>
                <a:close/>
                <a:moveTo>
                  <a:pt x="69" y="843"/>
                </a:moveTo>
                <a:lnTo>
                  <a:pt x="69" y="843"/>
                </a:lnTo>
                <a:lnTo>
                  <a:pt x="82" y="843"/>
                </a:lnTo>
                <a:lnTo>
                  <a:pt x="82" y="849"/>
                </a:lnTo>
                <a:lnTo>
                  <a:pt x="82" y="856"/>
                </a:lnTo>
                <a:lnTo>
                  <a:pt x="82" y="862"/>
                </a:lnTo>
                <a:lnTo>
                  <a:pt x="82" y="862"/>
                </a:lnTo>
                <a:lnTo>
                  <a:pt x="69" y="856"/>
                </a:lnTo>
                <a:lnTo>
                  <a:pt x="69" y="843"/>
                </a:lnTo>
                <a:lnTo>
                  <a:pt x="69" y="843"/>
                </a:lnTo>
                <a:close/>
                <a:moveTo>
                  <a:pt x="107" y="824"/>
                </a:moveTo>
                <a:lnTo>
                  <a:pt x="107" y="824"/>
                </a:lnTo>
                <a:lnTo>
                  <a:pt x="120" y="830"/>
                </a:lnTo>
                <a:lnTo>
                  <a:pt x="114" y="843"/>
                </a:lnTo>
                <a:lnTo>
                  <a:pt x="114" y="843"/>
                </a:lnTo>
                <a:lnTo>
                  <a:pt x="101" y="837"/>
                </a:lnTo>
                <a:lnTo>
                  <a:pt x="107" y="824"/>
                </a:lnTo>
                <a:lnTo>
                  <a:pt x="107" y="824"/>
                </a:lnTo>
                <a:close/>
                <a:moveTo>
                  <a:pt x="139" y="811"/>
                </a:moveTo>
                <a:lnTo>
                  <a:pt x="139" y="811"/>
                </a:lnTo>
                <a:lnTo>
                  <a:pt x="151" y="818"/>
                </a:lnTo>
                <a:lnTo>
                  <a:pt x="151" y="830"/>
                </a:lnTo>
                <a:lnTo>
                  <a:pt x="151" y="830"/>
                </a:lnTo>
                <a:lnTo>
                  <a:pt x="139" y="824"/>
                </a:lnTo>
                <a:lnTo>
                  <a:pt x="139" y="811"/>
                </a:lnTo>
                <a:lnTo>
                  <a:pt x="139" y="811"/>
                </a:lnTo>
                <a:close/>
                <a:moveTo>
                  <a:pt x="177" y="799"/>
                </a:moveTo>
                <a:lnTo>
                  <a:pt x="177" y="799"/>
                </a:lnTo>
                <a:lnTo>
                  <a:pt x="189" y="799"/>
                </a:lnTo>
                <a:lnTo>
                  <a:pt x="183" y="811"/>
                </a:lnTo>
                <a:lnTo>
                  <a:pt x="183" y="811"/>
                </a:lnTo>
                <a:lnTo>
                  <a:pt x="177" y="811"/>
                </a:lnTo>
                <a:lnTo>
                  <a:pt x="170" y="811"/>
                </a:lnTo>
                <a:lnTo>
                  <a:pt x="170" y="799"/>
                </a:lnTo>
                <a:lnTo>
                  <a:pt x="177" y="799"/>
                </a:lnTo>
                <a:lnTo>
                  <a:pt x="177" y="799"/>
                </a:lnTo>
                <a:close/>
                <a:moveTo>
                  <a:pt x="208" y="780"/>
                </a:moveTo>
                <a:lnTo>
                  <a:pt x="208" y="780"/>
                </a:lnTo>
                <a:lnTo>
                  <a:pt x="221" y="786"/>
                </a:lnTo>
                <a:lnTo>
                  <a:pt x="221" y="792"/>
                </a:lnTo>
                <a:lnTo>
                  <a:pt x="221" y="799"/>
                </a:lnTo>
                <a:lnTo>
                  <a:pt x="221" y="799"/>
                </a:lnTo>
                <a:lnTo>
                  <a:pt x="208" y="799"/>
                </a:lnTo>
                <a:lnTo>
                  <a:pt x="208" y="792"/>
                </a:lnTo>
                <a:lnTo>
                  <a:pt x="208" y="786"/>
                </a:lnTo>
                <a:lnTo>
                  <a:pt x="208" y="780"/>
                </a:lnTo>
                <a:lnTo>
                  <a:pt x="208" y="780"/>
                </a:lnTo>
                <a:close/>
                <a:moveTo>
                  <a:pt x="246" y="767"/>
                </a:moveTo>
                <a:lnTo>
                  <a:pt x="246" y="767"/>
                </a:lnTo>
                <a:lnTo>
                  <a:pt x="253" y="767"/>
                </a:lnTo>
                <a:lnTo>
                  <a:pt x="259" y="767"/>
                </a:lnTo>
                <a:lnTo>
                  <a:pt x="259" y="780"/>
                </a:lnTo>
                <a:lnTo>
                  <a:pt x="253" y="780"/>
                </a:lnTo>
                <a:lnTo>
                  <a:pt x="253" y="780"/>
                </a:lnTo>
                <a:lnTo>
                  <a:pt x="246" y="780"/>
                </a:lnTo>
                <a:lnTo>
                  <a:pt x="240" y="780"/>
                </a:lnTo>
                <a:lnTo>
                  <a:pt x="246" y="767"/>
                </a:lnTo>
                <a:lnTo>
                  <a:pt x="246" y="767"/>
                </a:lnTo>
                <a:close/>
                <a:moveTo>
                  <a:pt x="278" y="748"/>
                </a:moveTo>
                <a:lnTo>
                  <a:pt x="278" y="748"/>
                </a:lnTo>
                <a:lnTo>
                  <a:pt x="291" y="748"/>
                </a:lnTo>
                <a:lnTo>
                  <a:pt x="291" y="754"/>
                </a:lnTo>
                <a:lnTo>
                  <a:pt x="291" y="761"/>
                </a:lnTo>
                <a:lnTo>
                  <a:pt x="291" y="767"/>
                </a:lnTo>
                <a:lnTo>
                  <a:pt x="291" y="767"/>
                </a:lnTo>
                <a:lnTo>
                  <a:pt x="278" y="761"/>
                </a:lnTo>
                <a:lnTo>
                  <a:pt x="278" y="748"/>
                </a:lnTo>
                <a:lnTo>
                  <a:pt x="278" y="748"/>
                </a:lnTo>
                <a:close/>
                <a:moveTo>
                  <a:pt x="316" y="735"/>
                </a:moveTo>
                <a:lnTo>
                  <a:pt x="316" y="735"/>
                </a:lnTo>
                <a:lnTo>
                  <a:pt x="322" y="735"/>
                </a:lnTo>
                <a:lnTo>
                  <a:pt x="329" y="742"/>
                </a:lnTo>
                <a:lnTo>
                  <a:pt x="322" y="754"/>
                </a:lnTo>
                <a:lnTo>
                  <a:pt x="322" y="754"/>
                </a:lnTo>
                <a:lnTo>
                  <a:pt x="310" y="748"/>
                </a:lnTo>
                <a:lnTo>
                  <a:pt x="316" y="735"/>
                </a:lnTo>
                <a:lnTo>
                  <a:pt x="316" y="735"/>
                </a:lnTo>
                <a:close/>
                <a:moveTo>
                  <a:pt x="354" y="723"/>
                </a:moveTo>
                <a:lnTo>
                  <a:pt x="354" y="723"/>
                </a:lnTo>
                <a:lnTo>
                  <a:pt x="360" y="723"/>
                </a:lnTo>
                <a:lnTo>
                  <a:pt x="367" y="729"/>
                </a:lnTo>
                <a:lnTo>
                  <a:pt x="360" y="735"/>
                </a:lnTo>
                <a:lnTo>
                  <a:pt x="354" y="742"/>
                </a:lnTo>
                <a:lnTo>
                  <a:pt x="354" y="742"/>
                </a:lnTo>
                <a:lnTo>
                  <a:pt x="348" y="742"/>
                </a:lnTo>
                <a:lnTo>
                  <a:pt x="348" y="735"/>
                </a:lnTo>
                <a:lnTo>
                  <a:pt x="348" y="729"/>
                </a:lnTo>
                <a:lnTo>
                  <a:pt x="354" y="723"/>
                </a:lnTo>
                <a:lnTo>
                  <a:pt x="354" y="723"/>
                </a:lnTo>
                <a:close/>
                <a:moveTo>
                  <a:pt x="392" y="716"/>
                </a:moveTo>
                <a:lnTo>
                  <a:pt x="392" y="716"/>
                </a:lnTo>
                <a:lnTo>
                  <a:pt x="398" y="716"/>
                </a:lnTo>
                <a:lnTo>
                  <a:pt x="405" y="723"/>
                </a:lnTo>
                <a:lnTo>
                  <a:pt x="398" y="735"/>
                </a:lnTo>
                <a:lnTo>
                  <a:pt x="392" y="735"/>
                </a:lnTo>
                <a:lnTo>
                  <a:pt x="392" y="735"/>
                </a:lnTo>
                <a:lnTo>
                  <a:pt x="386" y="735"/>
                </a:lnTo>
                <a:lnTo>
                  <a:pt x="386" y="729"/>
                </a:lnTo>
                <a:lnTo>
                  <a:pt x="386" y="723"/>
                </a:lnTo>
                <a:lnTo>
                  <a:pt x="392" y="716"/>
                </a:lnTo>
                <a:lnTo>
                  <a:pt x="392" y="716"/>
                </a:lnTo>
                <a:close/>
                <a:moveTo>
                  <a:pt x="430" y="710"/>
                </a:moveTo>
                <a:lnTo>
                  <a:pt x="430" y="710"/>
                </a:lnTo>
                <a:lnTo>
                  <a:pt x="436" y="716"/>
                </a:lnTo>
                <a:lnTo>
                  <a:pt x="443" y="723"/>
                </a:lnTo>
                <a:lnTo>
                  <a:pt x="436" y="729"/>
                </a:lnTo>
                <a:lnTo>
                  <a:pt x="430" y="729"/>
                </a:lnTo>
                <a:lnTo>
                  <a:pt x="430" y="729"/>
                </a:lnTo>
                <a:lnTo>
                  <a:pt x="424" y="729"/>
                </a:lnTo>
                <a:lnTo>
                  <a:pt x="424" y="723"/>
                </a:lnTo>
                <a:lnTo>
                  <a:pt x="424" y="716"/>
                </a:lnTo>
                <a:lnTo>
                  <a:pt x="430" y="710"/>
                </a:lnTo>
                <a:lnTo>
                  <a:pt x="430" y="710"/>
                </a:lnTo>
                <a:close/>
                <a:moveTo>
                  <a:pt x="468" y="704"/>
                </a:moveTo>
                <a:lnTo>
                  <a:pt x="468" y="704"/>
                </a:lnTo>
                <a:lnTo>
                  <a:pt x="474" y="710"/>
                </a:lnTo>
                <a:lnTo>
                  <a:pt x="474" y="716"/>
                </a:lnTo>
                <a:lnTo>
                  <a:pt x="474" y="723"/>
                </a:lnTo>
                <a:lnTo>
                  <a:pt x="468" y="723"/>
                </a:lnTo>
                <a:lnTo>
                  <a:pt x="468" y="723"/>
                </a:lnTo>
                <a:lnTo>
                  <a:pt x="462" y="723"/>
                </a:lnTo>
                <a:lnTo>
                  <a:pt x="462" y="716"/>
                </a:lnTo>
                <a:lnTo>
                  <a:pt x="462" y="710"/>
                </a:lnTo>
                <a:lnTo>
                  <a:pt x="468" y="704"/>
                </a:lnTo>
                <a:lnTo>
                  <a:pt x="468" y="704"/>
                </a:lnTo>
                <a:close/>
                <a:moveTo>
                  <a:pt x="506" y="704"/>
                </a:moveTo>
                <a:lnTo>
                  <a:pt x="506" y="704"/>
                </a:lnTo>
                <a:lnTo>
                  <a:pt x="512" y="704"/>
                </a:lnTo>
                <a:lnTo>
                  <a:pt x="512" y="710"/>
                </a:lnTo>
                <a:lnTo>
                  <a:pt x="512" y="716"/>
                </a:lnTo>
                <a:lnTo>
                  <a:pt x="506" y="716"/>
                </a:lnTo>
                <a:lnTo>
                  <a:pt x="506" y="716"/>
                </a:lnTo>
                <a:lnTo>
                  <a:pt x="500" y="716"/>
                </a:lnTo>
                <a:lnTo>
                  <a:pt x="493" y="710"/>
                </a:lnTo>
                <a:lnTo>
                  <a:pt x="500" y="704"/>
                </a:lnTo>
                <a:lnTo>
                  <a:pt x="506" y="704"/>
                </a:lnTo>
                <a:lnTo>
                  <a:pt x="506" y="704"/>
                </a:lnTo>
                <a:close/>
                <a:moveTo>
                  <a:pt x="544" y="697"/>
                </a:moveTo>
                <a:lnTo>
                  <a:pt x="544" y="697"/>
                </a:lnTo>
                <a:lnTo>
                  <a:pt x="550" y="697"/>
                </a:lnTo>
                <a:lnTo>
                  <a:pt x="550" y="704"/>
                </a:lnTo>
                <a:lnTo>
                  <a:pt x="550" y="710"/>
                </a:lnTo>
                <a:lnTo>
                  <a:pt x="544" y="716"/>
                </a:lnTo>
                <a:lnTo>
                  <a:pt x="544" y="716"/>
                </a:lnTo>
                <a:lnTo>
                  <a:pt x="538" y="710"/>
                </a:lnTo>
                <a:lnTo>
                  <a:pt x="531" y="704"/>
                </a:lnTo>
                <a:lnTo>
                  <a:pt x="538" y="697"/>
                </a:lnTo>
                <a:lnTo>
                  <a:pt x="544" y="697"/>
                </a:lnTo>
                <a:lnTo>
                  <a:pt x="544" y="697"/>
                </a:lnTo>
                <a:close/>
                <a:moveTo>
                  <a:pt x="582" y="691"/>
                </a:moveTo>
                <a:lnTo>
                  <a:pt x="582" y="691"/>
                </a:lnTo>
                <a:lnTo>
                  <a:pt x="588" y="691"/>
                </a:lnTo>
                <a:lnTo>
                  <a:pt x="588" y="697"/>
                </a:lnTo>
                <a:lnTo>
                  <a:pt x="588" y="704"/>
                </a:lnTo>
                <a:lnTo>
                  <a:pt x="582" y="710"/>
                </a:lnTo>
                <a:lnTo>
                  <a:pt x="582" y="710"/>
                </a:lnTo>
                <a:lnTo>
                  <a:pt x="576" y="704"/>
                </a:lnTo>
                <a:lnTo>
                  <a:pt x="569" y="697"/>
                </a:lnTo>
                <a:lnTo>
                  <a:pt x="576" y="691"/>
                </a:lnTo>
                <a:lnTo>
                  <a:pt x="582" y="691"/>
                </a:lnTo>
                <a:lnTo>
                  <a:pt x="582" y="691"/>
                </a:lnTo>
                <a:close/>
                <a:moveTo>
                  <a:pt x="620" y="685"/>
                </a:moveTo>
                <a:lnTo>
                  <a:pt x="620" y="685"/>
                </a:lnTo>
                <a:lnTo>
                  <a:pt x="626" y="685"/>
                </a:lnTo>
                <a:lnTo>
                  <a:pt x="626" y="691"/>
                </a:lnTo>
                <a:lnTo>
                  <a:pt x="626" y="697"/>
                </a:lnTo>
                <a:lnTo>
                  <a:pt x="620" y="704"/>
                </a:lnTo>
                <a:lnTo>
                  <a:pt x="620" y="704"/>
                </a:lnTo>
                <a:lnTo>
                  <a:pt x="614" y="704"/>
                </a:lnTo>
                <a:lnTo>
                  <a:pt x="607" y="697"/>
                </a:lnTo>
                <a:lnTo>
                  <a:pt x="614" y="685"/>
                </a:lnTo>
                <a:lnTo>
                  <a:pt x="620" y="685"/>
                </a:lnTo>
                <a:lnTo>
                  <a:pt x="620" y="685"/>
                </a:lnTo>
                <a:close/>
                <a:moveTo>
                  <a:pt x="652" y="678"/>
                </a:moveTo>
                <a:lnTo>
                  <a:pt x="652" y="678"/>
                </a:lnTo>
                <a:lnTo>
                  <a:pt x="664" y="678"/>
                </a:lnTo>
                <a:lnTo>
                  <a:pt x="664" y="685"/>
                </a:lnTo>
                <a:lnTo>
                  <a:pt x="664" y="691"/>
                </a:lnTo>
                <a:lnTo>
                  <a:pt x="658" y="697"/>
                </a:lnTo>
                <a:lnTo>
                  <a:pt x="658" y="697"/>
                </a:lnTo>
                <a:lnTo>
                  <a:pt x="652" y="697"/>
                </a:lnTo>
                <a:lnTo>
                  <a:pt x="645" y="691"/>
                </a:lnTo>
                <a:lnTo>
                  <a:pt x="645" y="685"/>
                </a:lnTo>
                <a:lnTo>
                  <a:pt x="652" y="678"/>
                </a:lnTo>
                <a:lnTo>
                  <a:pt x="652" y="678"/>
                </a:lnTo>
                <a:close/>
                <a:moveTo>
                  <a:pt x="677" y="659"/>
                </a:moveTo>
                <a:lnTo>
                  <a:pt x="677" y="659"/>
                </a:lnTo>
                <a:lnTo>
                  <a:pt x="690" y="659"/>
                </a:lnTo>
                <a:lnTo>
                  <a:pt x="690" y="672"/>
                </a:lnTo>
                <a:lnTo>
                  <a:pt x="690" y="672"/>
                </a:lnTo>
                <a:lnTo>
                  <a:pt x="683" y="678"/>
                </a:lnTo>
                <a:lnTo>
                  <a:pt x="677" y="672"/>
                </a:lnTo>
                <a:lnTo>
                  <a:pt x="677" y="659"/>
                </a:lnTo>
                <a:lnTo>
                  <a:pt x="677" y="659"/>
                </a:lnTo>
                <a:close/>
                <a:moveTo>
                  <a:pt x="696" y="627"/>
                </a:moveTo>
                <a:lnTo>
                  <a:pt x="696" y="627"/>
                </a:lnTo>
                <a:lnTo>
                  <a:pt x="709" y="627"/>
                </a:lnTo>
                <a:lnTo>
                  <a:pt x="715" y="640"/>
                </a:lnTo>
                <a:lnTo>
                  <a:pt x="715" y="640"/>
                </a:lnTo>
                <a:lnTo>
                  <a:pt x="709" y="646"/>
                </a:lnTo>
                <a:lnTo>
                  <a:pt x="702" y="640"/>
                </a:lnTo>
                <a:lnTo>
                  <a:pt x="696" y="627"/>
                </a:lnTo>
                <a:lnTo>
                  <a:pt x="696" y="627"/>
                </a:lnTo>
                <a:close/>
                <a:moveTo>
                  <a:pt x="715" y="596"/>
                </a:moveTo>
                <a:lnTo>
                  <a:pt x="715" y="596"/>
                </a:lnTo>
                <a:lnTo>
                  <a:pt x="728" y="596"/>
                </a:lnTo>
                <a:lnTo>
                  <a:pt x="734" y="608"/>
                </a:lnTo>
                <a:lnTo>
                  <a:pt x="734" y="608"/>
                </a:lnTo>
                <a:lnTo>
                  <a:pt x="721" y="608"/>
                </a:lnTo>
                <a:lnTo>
                  <a:pt x="715" y="602"/>
                </a:lnTo>
                <a:lnTo>
                  <a:pt x="715" y="596"/>
                </a:lnTo>
                <a:lnTo>
                  <a:pt x="715" y="596"/>
                </a:lnTo>
                <a:close/>
                <a:moveTo>
                  <a:pt x="740" y="564"/>
                </a:moveTo>
                <a:lnTo>
                  <a:pt x="740" y="564"/>
                </a:lnTo>
                <a:lnTo>
                  <a:pt x="747" y="564"/>
                </a:lnTo>
                <a:lnTo>
                  <a:pt x="753" y="564"/>
                </a:lnTo>
                <a:lnTo>
                  <a:pt x="753" y="577"/>
                </a:lnTo>
                <a:lnTo>
                  <a:pt x="753" y="577"/>
                </a:lnTo>
                <a:lnTo>
                  <a:pt x="740" y="577"/>
                </a:lnTo>
                <a:lnTo>
                  <a:pt x="740" y="564"/>
                </a:lnTo>
                <a:lnTo>
                  <a:pt x="740" y="564"/>
                </a:lnTo>
                <a:close/>
                <a:moveTo>
                  <a:pt x="759" y="532"/>
                </a:moveTo>
                <a:lnTo>
                  <a:pt x="759" y="532"/>
                </a:lnTo>
                <a:lnTo>
                  <a:pt x="772" y="532"/>
                </a:lnTo>
                <a:lnTo>
                  <a:pt x="778" y="539"/>
                </a:lnTo>
                <a:lnTo>
                  <a:pt x="772" y="545"/>
                </a:lnTo>
                <a:lnTo>
                  <a:pt x="772" y="545"/>
                </a:lnTo>
                <a:lnTo>
                  <a:pt x="759" y="545"/>
                </a:lnTo>
                <a:lnTo>
                  <a:pt x="759" y="532"/>
                </a:lnTo>
                <a:lnTo>
                  <a:pt x="759" y="532"/>
                </a:lnTo>
                <a:close/>
                <a:moveTo>
                  <a:pt x="778" y="501"/>
                </a:moveTo>
                <a:lnTo>
                  <a:pt x="778" y="501"/>
                </a:lnTo>
                <a:lnTo>
                  <a:pt x="791" y="501"/>
                </a:lnTo>
                <a:lnTo>
                  <a:pt x="797" y="507"/>
                </a:lnTo>
                <a:lnTo>
                  <a:pt x="797" y="513"/>
                </a:lnTo>
                <a:lnTo>
                  <a:pt x="797" y="513"/>
                </a:lnTo>
                <a:lnTo>
                  <a:pt x="791" y="513"/>
                </a:lnTo>
                <a:lnTo>
                  <a:pt x="785" y="513"/>
                </a:lnTo>
                <a:lnTo>
                  <a:pt x="778" y="501"/>
                </a:lnTo>
                <a:lnTo>
                  <a:pt x="778" y="501"/>
                </a:lnTo>
                <a:close/>
                <a:moveTo>
                  <a:pt x="804" y="469"/>
                </a:moveTo>
                <a:lnTo>
                  <a:pt x="804" y="469"/>
                </a:lnTo>
                <a:lnTo>
                  <a:pt x="816" y="469"/>
                </a:lnTo>
                <a:lnTo>
                  <a:pt x="816" y="482"/>
                </a:lnTo>
                <a:lnTo>
                  <a:pt x="816" y="482"/>
                </a:lnTo>
                <a:lnTo>
                  <a:pt x="804" y="482"/>
                </a:lnTo>
                <a:lnTo>
                  <a:pt x="804" y="469"/>
                </a:lnTo>
                <a:lnTo>
                  <a:pt x="804" y="469"/>
                </a:lnTo>
                <a:close/>
                <a:moveTo>
                  <a:pt x="823" y="437"/>
                </a:moveTo>
                <a:lnTo>
                  <a:pt x="823" y="437"/>
                </a:lnTo>
                <a:lnTo>
                  <a:pt x="829" y="431"/>
                </a:lnTo>
                <a:lnTo>
                  <a:pt x="835" y="437"/>
                </a:lnTo>
                <a:lnTo>
                  <a:pt x="835" y="450"/>
                </a:lnTo>
                <a:lnTo>
                  <a:pt x="835" y="450"/>
                </a:lnTo>
                <a:lnTo>
                  <a:pt x="823" y="450"/>
                </a:lnTo>
                <a:lnTo>
                  <a:pt x="823" y="444"/>
                </a:lnTo>
                <a:lnTo>
                  <a:pt x="823" y="437"/>
                </a:lnTo>
                <a:lnTo>
                  <a:pt x="823" y="437"/>
                </a:lnTo>
                <a:close/>
                <a:moveTo>
                  <a:pt x="842" y="406"/>
                </a:moveTo>
                <a:lnTo>
                  <a:pt x="842" y="406"/>
                </a:lnTo>
                <a:lnTo>
                  <a:pt x="854" y="406"/>
                </a:lnTo>
                <a:lnTo>
                  <a:pt x="861" y="418"/>
                </a:lnTo>
                <a:lnTo>
                  <a:pt x="861" y="418"/>
                </a:lnTo>
                <a:lnTo>
                  <a:pt x="848" y="418"/>
                </a:lnTo>
                <a:lnTo>
                  <a:pt x="842" y="406"/>
                </a:lnTo>
                <a:lnTo>
                  <a:pt x="842" y="406"/>
                </a:lnTo>
                <a:close/>
                <a:moveTo>
                  <a:pt x="861" y="374"/>
                </a:moveTo>
                <a:lnTo>
                  <a:pt x="861" y="374"/>
                </a:lnTo>
                <a:lnTo>
                  <a:pt x="880" y="374"/>
                </a:lnTo>
                <a:lnTo>
                  <a:pt x="880" y="380"/>
                </a:lnTo>
                <a:lnTo>
                  <a:pt x="880" y="387"/>
                </a:lnTo>
                <a:lnTo>
                  <a:pt x="880" y="387"/>
                </a:lnTo>
                <a:lnTo>
                  <a:pt x="873" y="387"/>
                </a:lnTo>
                <a:lnTo>
                  <a:pt x="867" y="387"/>
                </a:lnTo>
                <a:lnTo>
                  <a:pt x="861" y="374"/>
                </a:lnTo>
                <a:lnTo>
                  <a:pt x="861" y="374"/>
                </a:lnTo>
                <a:close/>
                <a:moveTo>
                  <a:pt x="886" y="342"/>
                </a:moveTo>
                <a:lnTo>
                  <a:pt x="886" y="342"/>
                </a:lnTo>
                <a:lnTo>
                  <a:pt x="899" y="342"/>
                </a:lnTo>
                <a:lnTo>
                  <a:pt x="905" y="349"/>
                </a:lnTo>
                <a:lnTo>
                  <a:pt x="899" y="355"/>
                </a:lnTo>
                <a:lnTo>
                  <a:pt x="899" y="355"/>
                </a:lnTo>
                <a:lnTo>
                  <a:pt x="886" y="355"/>
                </a:lnTo>
                <a:lnTo>
                  <a:pt x="886" y="342"/>
                </a:lnTo>
                <a:lnTo>
                  <a:pt x="886" y="342"/>
                </a:lnTo>
                <a:close/>
                <a:moveTo>
                  <a:pt x="905" y="310"/>
                </a:moveTo>
                <a:lnTo>
                  <a:pt x="905" y="310"/>
                </a:lnTo>
                <a:lnTo>
                  <a:pt x="918" y="310"/>
                </a:lnTo>
                <a:lnTo>
                  <a:pt x="924" y="323"/>
                </a:lnTo>
                <a:lnTo>
                  <a:pt x="924" y="323"/>
                </a:lnTo>
                <a:lnTo>
                  <a:pt x="911" y="323"/>
                </a:lnTo>
                <a:lnTo>
                  <a:pt x="905" y="310"/>
                </a:lnTo>
                <a:lnTo>
                  <a:pt x="905" y="310"/>
                </a:lnTo>
                <a:close/>
                <a:moveTo>
                  <a:pt x="924" y="279"/>
                </a:moveTo>
                <a:lnTo>
                  <a:pt x="924" y="279"/>
                </a:lnTo>
                <a:lnTo>
                  <a:pt x="930" y="272"/>
                </a:lnTo>
                <a:lnTo>
                  <a:pt x="937" y="279"/>
                </a:lnTo>
                <a:lnTo>
                  <a:pt x="943" y="291"/>
                </a:lnTo>
                <a:lnTo>
                  <a:pt x="943" y="291"/>
                </a:lnTo>
                <a:lnTo>
                  <a:pt x="930" y="291"/>
                </a:lnTo>
                <a:lnTo>
                  <a:pt x="924" y="285"/>
                </a:lnTo>
                <a:lnTo>
                  <a:pt x="924" y="279"/>
                </a:lnTo>
                <a:lnTo>
                  <a:pt x="924" y="279"/>
                </a:lnTo>
                <a:close/>
                <a:moveTo>
                  <a:pt x="949" y="247"/>
                </a:moveTo>
                <a:lnTo>
                  <a:pt x="949" y="247"/>
                </a:lnTo>
                <a:lnTo>
                  <a:pt x="962" y="247"/>
                </a:lnTo>
                <a:lnTo>
                  <a:pt x="962" y="260"/>
                </a:lnTo>
                <a:lnTo>
                  <a:pt x="962" y="260"/>
                </a:lnTo>
                <a:lnTo>
                  <a:pt x="949" y="260"/>
                </a:lnTo>
                <a:lnTo>
                  <a:pt x="943" y="253"/>
                </a:lnTo>
                <a:lnTo>
                  <a:pt x="949" y="247"/>
                </a:lnTo>
                <a:lnTo>
                  <a:pt x="949" y="247"/>
                </a:lnTo>
                <a:close/>
                <a:moveTo>
                  <a:pt x="968" y="215"/>
                </a:moveTo>
                <a:lnTo>
                  <a:pt x="968" y="215"/>
                </a:lnTo>
                <a:lnTo>
                  <a:pt x="981" y="215"/>
                </a:lnTo>
                <a:lnTo>
                  <a:pt x="987" y="228"/>
                </a:lnTo>
                <a:lnTo>
                  <a:pt x="987" y="228"/>
                </a:lnTo>
                <a:lnTo>
                  <a:pt x="981" y="228"/>
                </a:lnTo>
                <a:lnTo>
                  <a:pt x="968" y="228"/>
                </a:lnTo>
                <a:lnTo>
                  <a:pt x="968" y="215"/>
                </a:lnTo>
                <a:lnTo>
                  <a:pt x="968" y="215"/>
                </a:lnTo>
                <a:close/>
                <a:moveTo>
                  <a:pt x="987" y="184"/>
                </a:moveTo>
                <a:lnTo>
                  <a:pt x="987" y="184"/>
                </a:lnTo>
                <a:lnTo>
                  <a:pt x="1000" y="184"/>
                </a:lnTo>
                <a:lnTo>
                  <a:pt x="1006" y="190"/>
                </a:lnTo>
                <a:lnTo>
                  <a:pt x="1006" y="196"/>
                </a:lnTo>
                <a:lnTo>
                  <a:pt x="1006" y="196"/>
                </a:lnTo>
                <a:lnTo>
                  <a:pt x="994" y="196"/>
                </a:lnTo>
                <a:lnTo>
                  <a:pt x="987" y="184"/>
                </a:lnTo>
                <a:lnTo>
                  <a:pt x="987" y="184"/>
                </a:lnTo>
                <a:close/>
                <a:moveTo>
                  <a:pt x="1025" y="158"/>
                </a:moveTo>
                <a:lnTo>
                  <a:pt x="1025" y="158"/>
                </a:lnTo>
                <a:lnTo>
                  <a:pt x="1038" y="165"/>
                </a:lnTo>
                <a:lnTo>
                  <a:pt x="1032" y="177"/>
                </a:lnTo>
                <a:lnTo>
                  <a:pt x="1032" y="177"/>
                </a:lnTo>
                <a:lnTo>
                  <a:pt x="1019" y="171"/>
                </a:lnTo>
                <a:lnTo>
                  <a:pt x="1019" y="165"/>
                </a:lnTo>
                <a:lnTo>
                  <a:pt x="1025" y="158"/>
                </a:lnTo>
                <a:lnTo>
                  <a:pt x="1025" y="158"/>
                </a:lnTo>
                <a:close/>
                <a:moveTo>
                  <a:pt x="1057" y="139"/>
                </a:moveTo>
                <a:lnTo>
                  <a:pt x="1057" y="139"/>
                </a:lnTo>
                <a:lnTo>
                  <a:pt x="1070" y="146"/>
                </a:lnTo>
                <a:lnTo>
                  <a:pt x="1070" y="158"/>
                </a:lnTo>
                <a:lnTo>
                  <a:pt x="1070" y="158"/>
                </a:lnTo>
                <a:lnTo>
                  <a:pt x="1051" y="158"/>
                </a:lnTo>
                <a:lnTo>
                  <a:pt x="1057" y="139"/>
                </a:lnTo>
                <a:lnTo>
                  <a:pt x="1057" y="139"/>
                </a:lnTo>
                <a:close/>
                <a:moveTo>
                  <a:pt x="1089" y="127"/>
                </a:moveTo>
                <a:lnTo>
                  <a:pt x="1089" y="127"/>
                </a:lnTo>
                <a:lnTo>
                  <a:pt x="1101" y="127"/>
                </a:lnTo>
                <a:lnTo>
                  <a:pt x="1101" y="139"/>
                </a:lnTo>
                <a:lnTo>
                  <a:pt x="1101" y="139"/>
                </a:lnTo>
                <a:lnTo>
                  <a:pt x="1089" y="139"/>
                </a:lnTo>
                <a:lnTo>
                  <a:pt x="1089" y="127"/>
                </a:lnTo>
                <a:lnTo>
                  <a:pt x="1089" y="127"/>
                </a:lnTo>
                <a:close/>
                <a:moveTo>
                  <a:pt x="1127" y="108"/>
                </a:moveTo>
                <a:lnTo>
                  <a:pt x="1127" y="108"/>
                </a:lnTo>
                <a:lnTo>
                  <a:pt x="1139" y="108"/>
                </a:lnTo>
                <a:lnTo>
                  <a:pt x="1133" y="120"/>
                </a:lnTo>
                <a:lnTo>
                  <a:pt x="1133" y="120"/>
                </a:lnTo>
                <a:lnTo>
                  <a:pt x="1127" y="127"/>
                </a:lnTo>
                <a:lnTo>
                  <a:pt x="1120" y="120"/>
                </a:lnTo>
                <a:lnTo>
                  <a:pt x="1127" y="108"/>
                </a:lnTo>
                <a:lnTo>
                  <a:pt x="1127" y="108"/>
                </a:lnTo>
                <a:close/>
                <a:moveTo>
                  <a:pt x="1158" y="89"/>
                </a:moveTo>
                <a:lnTo>
                  <a:pt x="1158" y="89"/>
                </a:lnTo>
                <a:lnTo>
                  <a:pt x="1165" y="89"/>
                </a:lnTo>
                <a:lnTo>
                  <a:pt x="1171" y="95"/>
                </a:lnTo>
                <a:lnTo>
                  <a:pt x="1171" y="101"/>
                </a:lnTo>
                <a:lnTo>
                  <a:pt x="1165" y="108"/>
                </a:lnTo>
                <a:lnTo>
                  <a:pt x="1165" y="108"/>
                </a:lnTo>
                <a:lnTo>
                  <a:pt x="1152" y="101"/>
                </a:lnTo>
                <a:lnTo>
                  <a:pt x="1158" y="89"/>
                </a:lnTo>
                <a:lnTo>
                  <a:pt x="1158" y="89"/>
                </a:lnTo>
                <a:close/>
                <a:moveTo>
                  <a:pt x="1190" y="70"/>
                </a:moveTo>
                <a:lnTo>
                  <a:pt x="1190" y="70"/>
                </a:lnTo>
                <a:lnTo>
                  <a:pt x="1203" y="76"/>
                </a:lnTo>
                <a:lnTo>
                  <a:pt x="1203" y="89"/>
                </a:lnTo>
                <a:lnTo>
                  <a:pt x="1203" y="89"/>
                </a:lnTo>
                <a:lnTo>
                  <a:pt x="1196" y="89"/>
                </a:lnTo>
                <a:lnTo>
                  <a:pt x="1190" y="82"/>
                </a:lnTo>
                <a:lnTo>
                  <a:pt x="1190" y="76"/>
                </a:lnTo>
                <a:lnTo>
                  <a:pt x="1190" y="70"/>
                </a:lnTo>
                <a:lnTo>
                  <a:pt x="1190" y="70"/>
                </a:lnTo>
                <a:close/>
                <a:moveTo>
                  <a:pt x="1228" y="51"/>
                </a:moveTo>
                <a:lnTo>
                  <a:pt x="1228" y="51"/>
                </a:lnTo>
                <a:lnTo>
                  <a:pt x="1234" y="51"/>
                </a:lnTo>
                <a:lnTo>
                  <a:pt x="1241" y="57"/>
                </a:lnTo>
                <a:lnTo>
                  <a:pt x="1241" y="63"/>
                </a:lnTo>
                <a:lnTo>
                  <a:pt x="1234" y="70"/>
                </a:lnTo>
                <a:lnTo>
                  <a:pt x="1234" y="70"/>
                </a:lnTo>
                <a:lnTo>
                  <a:pt x="1222" y="63"/>
                </a:lnTo>
                <a:lnTo>
                  <a:pt x="1228" y="51"/>
                </a:lnTo>
                <a:lnTo>
                  <a:pt x="1228" y="51"/>
                </a:lnTo>
                <a:close/>
                <a:moveTo>
                  <a:pt x="1260" y="32"/>
                </a:moveTo>
                <a:lnTo>
                  <a:pt x="1260" y="32"/>
                </a:lnTo>
                <a:lnTo>
                  <a:pt x="1272" y="38"/>
                </a:lnTo>
                <a:lnTo>
                  <a:pt x="1266" y="51"/>
                </a:lnTo>
                <a:lnTo>
                  <a:pt x="1266" y="51"/>
                </a:lnTo>
                <a:lnTo>
                  <a:pt x="1260" y="51"/>
                </a:lnTo>
                <a:lnTo>
                  <a:pt x="1253" y="44"/>
                </a:lnTo>
                <a:lnTo>
                  <a:pt x="1253" y="38"/>
                </a:lnTo>
                <a:lnTo>
                  <a:pt x="1260" y="32"/>
                </a:lnTo>
                <a:lnTo>
                  <a:pt x="1260" y="32"/>
                </a:lnTo>
                <a:close/>
                <a:moveTo>
                  <a:pt x="1291" y="19"/>
                </a:moveTo>
                <a:lnTo>
                  <a:pt x="1291" y="19"/>
                </a:lnTo>
                <a:lnTo>
                  <a:pt x="1298" y="13"/>
                </a:lnTo>
                <a:lnTo>
                  <a:pt x="1304" y="19"/>
                </a:lnTo>
                <a:lnTo>
                  <a:pt x="1304" y="25"/>
                </a:lnTo>
                <a:lnTo>
                  <a:pt x="1304" y="32"/>
                </a:lnTo>
                <a:lnTo>
                  <a:pt x="1304" y="32"/>
                </a:lnTo>
                <a:lnTo>
                  <a:pt x="1304" y="32"/>
                </a:lnTo>
                <a:lnTo>
                  <a:pt x="1285" y="32"/>
                </a:lnTo>
                <a:lnTo>
                  <a:pt x="1291" y="19"/>
                </a:lnTo>
                <a:lnTo>
                  <a:pt x="1291" y="19"/>
                </a:lnTo>
                <a:close/>
                <a:moveTo>
                  <a:pt x="1329" y="0"/>
                </a:moveTo>
                <a:lnTo>
                  <a:pt x="1329" y="0"/>
                </a:lnTo>
                <a:lnTo>
                  <a:pt x="1329" y="0"/>
                </a:lnTo>
                <a:lnTo>
                  <a:pt x="1336" y="0"/>
                </a:lnTo>
                <a:lnTo>
                  <a:pt x="1342" y="6"/>
                </a:lnTo>
                <a:lnTo>
                  <a:pt x="1336" y="13"/>
                </a:lnTo>
                <a:lnTo>
                  <a:pt x="1329" y="19"/>
                </a:lnTo>
                <a:lnTo>
                  <a:pt x="1329" y="19"/>
                </a:lnTo>
                <a:lnTo>
                  <a:pt x="1329" y="19"/>
                </a:lnTo>
                <a:lnTo>
                  <a:pt x="1323" y="13"/>
                </a:lnTo>
                <a:lnTo>
                  <a:pt x="1323" y="6"/>
                </a:lnTo>
                <a:lnTo>
                  <a:pt x="1329" y="0"/>
                </a:lnTo>
                <a:lnTo>
                  <a:pt x="1329" y="0"/>
                </a:lnTo>
                <a:close/>
                <a:moveTo>
                  <a:pt x="1367" y="6"/>
                </a:moveTo>
                <a:lnTo>
                  <a:pt x="1367" y="6"/>
                </a:lnTo>
                <a:lnTo>
                  <a:pt x="1367" y="6"/>
                </a:lnTo>
                <a:lnTo>
                  <a:pt x="1374" y="6"/>
                </a:lnTo>
                <a:lnTo>
                  <a:pt x="1374" y="13"/>
                </a:lnTo>
                <a:lnTo>
                  <a:pt x="1374" y="19"/>
                </a:lnTo>
                <a:lnTo>
                  <a:pt x="1367" y="25"/>
                </a:lnTo>
                <a:lnTo>
                  <a:pt x="1367" y="25"/>
                </a:lnTo>
                <a:lnTo>
                  <a:pt x="1361" y="19"/>
                </a:lnTo>
                <a:lnTo>
                  <a:pt x="1361" y="13"/>
                </a:lnTo>
                <a:lnTo>
                  <a:pt x="1361" y="6"/>
                </a:lnTo>
                <a:lnTo>
                  <a:pt x="1367" y="6"/>
                </a:lnTo>
                <a:lnTo>
                  <a:pt x="1367" y="6"/>
                </a:lnTo>
                <a:close/>
                <a:moveTo>
                  <a:pt x="1405" y="13"/>
                </a:moveTo>
                <a:lnTo>
                  <a:pt x="1405" y="13"/>
                </a:lnTo>
                <a:lnTo>
                  <a:pt x="1412" y="13"/>
                </a:lnTo>
                <a:lnTo>
                  <a:pt x="1412" y="25"/>
                </a:lnTo>
                <a:lnTo>
                  <a:pt x="1412" y="32"/>
                </a:lnTo>
                <a:lnTo>
                  <a:pt x="1405" y="32"/>
                </a:lnTo>
                <a:lnTo>
                  <a:pt x="1405" y="32"/>
                </a:lnTo>
                <a:lnTo>
                  <a:pt x="1393" y="19"/>
                </a:lnTo>
                <a:lnTo>
                  <a:pt x="1399" y="13"/>
                </a:lnTo>
                <a:lnTo>
                  <a:pt x="1405" y="13"/>
                </a:lnTo>
                <a:lnTo>
                  <a:pt x="1405" y="13"/>
                </a:lnTo>
                <a:close/>
                <a:moveTo>
                  <a:pt x="1443" y="19"/>
                </a:moveTo>
                <a:lnTo>
                  <a:pt x="1443" y="19"/>
                </a:lnTo>
                <a:lnTo>
                  <a:pt x="1449" y="32"/>
                </a:lnTo>
                <a:lnTo>
                  <a:pt x="1449" y="38"/>
                </a:lnTo>
                <a:lnTo>
                  <a:pt x="1443" y="38"/>
                </a:lnTo>
                <a:lnTo>
                  <a:pt x="1443" y="38"/>
                </a:lnTo>
                <a:lnTo>
                  <a:pt x="1437" y="32"/>
                </a:lnTo>
                <a:lnTo>
                  <a:pt x="1430" y="25"/>
                </a:lnTo>
                <a:lnTo>
                  <a:pt x="1437" y="19"/>
                </a:lnTo>
                <a:lnTo>
                  <a:pt x="1443" y="19"/>
                </a:lnTo>
                <a:lnTo>
                  <a:pt x="1443" y="19"/>
                </a:lnTo>
                <a:close/>
                <a:moveTo>
                  <a:pt x="1481" y="25"/>
                </a:moveTo>
                <a:lnTo>
                  <a:pt x="1481" y="25"/>
                </a:lnTo>
                <a:lnTo>
                  <a:pt x="1487" y="32"/>
                </a:lnTo>
                <a:lnTo>
                  <a:pt x="1487" y="38"/>
                </a:lnTo>
                <a:lnTo>
                  <a:pt x="1487" y="44"/>
                </a:lnTo>
                <a:lnTo>
                  <a:pt x="1475" y="44"/>
                </a:lnTo>
                <a:lnTo>
                  <a:pt x="1475" y="44"/>
                </a:lnTo>
                <a:lnTo>
                  <a:pt x="1475" y="44"/>
                </a:lnTo>
                <a:lnTo>
                  <a:pt x="1468" y="38"/>
                </a:lnTo>
                <a:lnTo>
                  <a:pt x="1468" y="32"/>
                </a:lnTo>
                <a:lnTo>
                  <a:pt x="1475" y="25"/>
                </a:lnTo>
                <a:lnTo>
                  <a:pt x="1481" y="25"/>
                </a:lnTo>
                <a:lnTo>
                  <a:pt x="1481" y="25"/>
                </a:lnTo>
                <a:close/>
                <a:moveTo>
                  <a:pt x="1519" y="32"/>
                </a:moveTo>
                <a:lnTo>
                  <a:pt x="1519" y="32"/>
                </a:lnTo>
                <a:lnTo>
                  <a:pt x="1525" y="38"/>
                </a:lnTo>
                <a:lnTo>
                  <a:pt x="1525" y="44"/>
                </a:lnTo>
                <a:lnTo>
                  <a:pt x="1519" y="51"/>
                </a:lnTo>
                <a:lnTo>
                  <a:pt x="1513" y="51"/>
                </a:lnTo>
                <a:lnTo>
                  <a:pt x="1513" y="51"/>
                </a:lnTo>
                <a:lnTo>
                  <a:pt x="1506" y="44"/>
                </a:lnTo>
                <a:lnTo>
                  <a:pt x="1506" y="38"/>
                </a:lnTo>
                <a:lnTo>
                  <a:pt x="1519" y="32"/>
                </a:lnTo>
                <a:lnTo>
                  <a:pt x="1519" y="32"/>
                </a:lnTo>
                <a:close/>
                <a:moveTo>
                  <a:pt x="1557" y="38"/>
                </a:moveTo>
                <a:lnTo>
                  <a:pt x="1557" y="38"/>
                </a:lnTo>
                <a:lnTo>
                  <a:pt x="1563" y="44"/>
                </a:lnTo>
                <a:lnTo>
                  <a:pt x="1563" y="51"/>
                </a:lnTo>
                <a:lnTo>
                  <a:pt x="1551" y="57"/>
                </a:lnTo>
                <a:lnTo>
                  <a:pt x="1551" y="57"/>
                </a:lnTo>
                <a:lnTo>
                  <a:pt x="1544" y="57"/>
                </a:lnTo>
                <a:lnTo>
                  <a:pt x="1544" y="44"/>
                </a:lnTo>
                <a:lnTo>
                  <a:pt x="1551" y="44"/>
                </a:lnTo>
                <a:lnTo>
                  <a:pt x="1557" y="38"/>
                </a:lnTo>
                <a:lnTo>
                  <a:pt x="1557" y="38"/>
                </a:lnTo>
                <a:close/>
                <a:moveTo>
                  <a:pt x="1595" y="44"/>
                </a:moveTo>
                <a:lnTo>
                  <a:pt x="1595" y="44"/>
                </a:lnTo>
                <a:lnTo>
                  <a:pt x="1601" y="51"/>
                </a:lnTo>
                <a:lnTo>
                  <a:pt x="1601" y="57"/>
                </a:lnTo>
                <a:lnTo>
                  <a:pt x="1595" y="63"/>
                </a:lnTo>
                <a:lnTo>
                  <a:pt x="1589" y="63"/>
                </a:lnTo>
                <a:lnTo>
                  <a:pt x="1589" y="63"/>
                </a:lnTo>
                <a:lnTo>
                  <a:pt x="1582" y="57"/>
                </a:lnTo>
                <a:lnTo>
                  <a:pt x="1589" y="51"/>
                </a:lnTo>
                <a:lnTo>
                  <a:pt x="1595" y="44"/>
                </a:lnTo>
                <a:lnTo>
                  <a:pt x="1595" y="44"/>
                </a:lnTo>
                <a:close/>
                <a:moveTo>
                  <a:pt x="1633" y="51"/>
                </a:moveTo>
                <a:lnTo>
                  <a:pt x="1633" y="51"/>
                </a:lnTo>
                <a:lnTo>
                  <a:pt x="1639" y="63"/>
                </a:lnTo>
                <a:lnTo>
                  <a:pt x="1627" y="70"/>
                </a:lnTo>
                <a:lnTo>
                  <a:pt x="1627" y="70"/>
                </a:lnTo>
                <a:lnTo>
                  <a:pt x="1620" y="70"/>
                </a:lnTo>
                <a:lnTo>
                  <a:pt x="1620" y="63"/>
                </a:lnTo>
                <a:lnTo>
                  <a:pt x="1620" y="57"/>
                </a:lnTo>
                <a:lnTo>
                  <a:pt x="1633" y="51"/>
                </a:lnTo>
                <a:lnTo>
                  <a:pt x="1633" y="5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420432" y="181241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420432" y="22984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420432" y="278452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420432" y="327057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656074" y="37566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857628" y="182170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857628" y="232343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852819" y="2825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4973045" y="332690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5088461" y="38286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572899" y="4044662"/>
            <a:ext cx="3647512" cy="369332"/>
            <a:chOff x="5652120" y="2348880"/>
            <a:chExt cx="3647512" cy="369332"/>
          </a:xfrm>
        </p:grpSpPr>
        <p:sp>
          <p:nvSpPr>
            <p:cNvPr id="179" name="テキスト ボックス 178"/>
            <p:cNvSpPr txBox="1"/>
            <p:nvPr/>
          </p:nvSpPr>
          <p:spPr>
            <a:xfrm>
              <a:off x="8172400" y="2348880"/>
              <a:ext cx="1127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</a:t>
              </a:r>
              <a:r>
                <a:rPr lang="ja-JP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(min)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>
              <a:off x="7645260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テキスト ボックス 180"/>
            <p:cNvSpPr txBox="1"/>
            <p:nvPr/>
          </p:nvSpPr>
          <p:spPr>
            <a:xfrm>
              <a:off x="7118121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6590982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6063843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5652120" y="234888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4" name="テキスト ボックス 223"/>
          <p:cNvSpPr txBox="1"/>
          <p:nvPr/>
        </p:nvSpPr>
        <p:spPr>
          <a:xfrm rot="16200000">
            <a:off x="-598569" y="2807691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Glucose (mg/</a:t>
            </a:r>
            <a:r>
              <a:rPr kumimoji="1"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dL</a:t>
            </a:r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 rot="16200000">
            <a:off x="4045414" y="280769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IRI (IU/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L)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-11616" y="160568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4427984" y="1605682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21256" y="6453336"/>
            <a:ext cx="2472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</a:t>
            </a:r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6" name="グループ化 235"/>
          <p:cNvGrpSpPr/>
          <p:nvPr/>
        </p:nvGrpSpPr>
        <p:grpSpPr>
          <a:xfrm>
            <a:off x="1093400" y="4044662"/>
            <a:ext cx="3647512" cy="369332"/>
            <a:chOff x="5652120" y="2348880"/>
            <a:chExt cx="3647512" cy="369332"/>
          </a:xfrm>
        </p:grpSpPr>
        <p:sp>
          <p:nvSpPr>
            <p:cNvPr id="237" name="テキスト ボックス 236"/>
            <p:cNvSpPr txBox="1"/>
            <p:nvPr/>
          </p:nvSpPr>
          <p:spPr>
            <a:xfrm>
              <a:off x="8172400" y="2348880"/>
              <a:ext cx="1127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</a:t>
              </a:r>
              <a:r>
                <a:rPr lang="ja-JP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(min)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7645260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7118121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6590982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6063843" y="234888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5652120" y="234888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1"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348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1256" y="6422074"/>
            <a:ext cx="2472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Figure 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1297480"/>
            <a:ext cx="6120680" cy="426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3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8621"/>
            <a:ext cx="8142136" cy="609069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直線コネクタ 4"/>
          <p:cNvCxnSpPr/>
          <p:nvPr/>
        </p:nvCxnSpPr>
        <p:spPr>
          <a:xfrm>
            <a:off x="7994996" y="6123277"/>
            <a:ext cx="43204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1256" y="6422074"/>
            <a:ext cx="2671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9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137" y="2054225"/>
            <a:ext cx="4826000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2346174" y="2090258"/>
            <a:ext cx="4732338" cy="2995613"/>
          </a:xfrm>
          <a:custGeom>
            <a:avLst/>
            <a:gdLst>
              <a:gd name="T0" fmla="*/ 0 w 5962"/>
              <a:gd name="T1" fmla="*/ 0 h 3776"/>
              <a:gd name="T2" fmla="*/ 459 w 5962"/>
              <a:gd name="T3" fmla="*/ 0 h 3776"/>
              <a:gd name="T4" fmla="*/ 459 w 5962"/>
              <a:gd name="T5" fmla="*/ 3776 h 3776"/>
              <a:gd name="T6" fmla="*/ 0 w 5962"/>
              <a:gd name="T7" fmla="*/ 3776 h 3776"/>
              <a:gd name="T8" fmla="*/ 0 w 5962"/>
              <a:gd name="T9" fmla="*/ 0 h 3776"/>
              <a:gd name="T10" fmla="*/ 1833 w 5962"/>
              <a:gd name="T11" fmla="*/ 0 h 3776"/>
              <a:gd name="T12" fmla="*/ 2292 w 5962"/>
              <a:gd name="T13" fmla="*/ 0 h 3776"/>
              <a:gd name="T14" fmla="*/ 2292 w 5962"/>
              <a:gd name="T15" fmla="*/ 3776 h 3776"/>
              <a:gd name="T16" fmla="*/ 1833 w 5962"/>
              <a:gd name="T17" fmla="*/ 3776 h 3776"/>
              <a:gd name="T18" fmla="*/ 1833 w 5962"/>
              <a:gd name="T19" fmla="*/ 0 h 3776"/>
              <a:gd name="T20" fmla="*/ 3667 w 5962"/>
              <a:gd name="T21" fmla="*/ 0 h 3776"/>
              <a:gd name="T22" fmla="*/ 4126 w 5962"/>
              <a:gd name="T23" fmla="*/ 0 h 3776"/>
              <a:gd name="T24" fmla="*/ 4126 w 5962"/>
              <a:gd name="T25" fmla="*/ 3776 h 3776"/>
              <a:gd name="T26" fmla="*/ 3667 w 5962"/>
              <a:gd name="T27" fmla="*/ 3776 h 3776"/>
              <a:gd name="T28" fmla="*/ 3667 w 5962"/>
              <a:gd name="T29" fmla="*/ 0 h 3776"/>
              <a:gd name="T30" fmla="*/ 5503 w 5962"/>
              <a:gd name="T31" fmla="*/ 0 h 3776"/>
              <a:gd name="T32" fmla="*/ 5962 w 5962"/>
              <a:gd name="T33" fmla="*/ 0 h 3776"/>
              <a:gd name="T34" fmla="*/ 5962 w 5962"/>
              <a:gd name="T35" fmla="*/ 3776 h 3776"/>
              <a:gd name="T36" fmla="*/ 5503 w 5962"/>
              <a:gd name="T37" fmla="*/ 3776 h 3776"/>
              <a:gd name="T38" fmla="*/ 5503 w 5962"/>
              <a:gd name="T39" fmla="*/ 0 h 3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962" h="3776">
                <a:moveTo>
                  <a:pt x="0" y="0"/>
                </a:moveTo>
                <a:lnTo>
                  <a:pt x="459" y="0"/>
                </a:lnTo>
                <a:lnTo>
                  <a:pt x="459" y="3776"/>
                </a:lnTo>
                <a:lnTo>
                  <a:pt x="0" y="3776"/>
                </a:lnTo>
                <a:lnTo>
                  <a:pt x="0" y="0"/>
                </a:lnTo>
                <a:close/>
                <a:moveTo>
                  <a:pt x="1833" y="0"/>
                </a:moveTo>
                <a:lnTo>
                  <a:pt x="2292" y="0"/>
                </a:lnTo>
                <a:lnTo>
                  <a:pt x="2292" y="3776"/>
                </a:lnTo>
                <a:lnTo>
                  <a:pt x="1833" y="3776"/>
                </a:lnTo>
                <a:lnTo>
                  <a:pt x="1833" y="0"/>
                </a:lnTo>
                <a:close/>
                <a:moveTo>
                  <a:pt x="3667" y="0"/>
                </a:moveTo>
                <a:lnTo>
                  <a:pt x="4126" y="0"/>
                </a:lnTo>
                <a:lnTo>
                  <a:pt x="4126" y="3776"/>
                </a:lnTo>
                <a:lnTo>
                  <a:pt x="3667" y="3776"/>
                </a:lnTo>
                <a:lnTo>
                  <a:pt x="3667" y="0"/>
                </a:lnTo>
                <a:close/>
                <a:moveTo>
                  <a:pt x="5503" y="0"/>
                </a:moveTo>
                <a:lnTo>
                  <a:pt x="5962" y="0"/>
                </a:lnTo>
                <a:lnTo>
                  <a:pt x="5962" y="3776"/>
                </a:lnTo>
                <a:lnTo>
                  <a:pt x="5503" y="3776"/>
                </a:lnTo>
                <a:lnTo>
                  <a:pt x="5503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2892274" y="3525838"/>
            <a:ext cx="4732338" cy="1549400"/>
          </a:xfrm>
          <a:custGeom>
            <a:avLst/>
            <a:gdLst>
              <a:gd name="T0" fmla="*/ 0 w 5962"/>
              <a:gd name="T1" fmla="*/ 0 h 1952"/>
              <a:gd name="T2" fmla="*/ 459 w 5962"/>
              <a:gd name="T3" fmla="*/ 0 h 1952"/>
              <a:gd name="T4" fmla="*/ 459 w 5962"/>
              <a:gd name="T5" fmla="*/ 1952 h 1952"/>
              <a:gd name="T6" fmla="*/ 0 w 5962"/>
              <a:gd name="T7" fmla="*/ 1952 h 1952"/>
              <a:gd name="T8" fmla="*/ 0 w 5962"/>
              <a:gd name="T9" fmla="*/ 0 h 1952"/>
              <a:gd name="T10" fmla="*/ 1834 w 5962"/>
              <a:gd name="T11" fmla="*/ 1052 h 1952"/>
              <a:gd name="T12" fmla="*/ 2293 w 5962"/>
              <a:gd name="T13" fmla="*/ 1052 h 1952"/>
              <a:gd name="T14" fmla="*/ 2293 w 5962"/>
              <a:gd name="T15" fmla="*/ 1952 h 1952"/>
              <a:gd name="T16" fmla="*/ 1834 w 5962"/>
              <a:gd name="T17" fmla="*/ 1952 h 1952"/>
              <a:gd name="T18" fmla="*/ 1834 w 5962"/>
              <a:gd name="T19" fmla="*/ 1052 h 1952"/>
              <a:gd name="T20" fmla="*/ 3669 w 5962"/>
              <a:gd name="T21" fmla="*/ 1858 h 1952"/>
              <a:gd name="T22" fmla="*/ 4126 w 5962"/>
              <a:gd name="T23" fmla="*/ 1858 h 1952"/>
              <a:gd name="T24" fmla="*/ 4126 w 5962"/>
              <a:gd name="T25" fmla="*/ 1952 h 1952"/>
              <a:gd name="T26" fmla="*/ 3669 w 5962"/>
              <a:gd name="T27" fmla="*/ 1952 h 1952"/>
              <a:gd name="T28" fmla="*/ 3669 w 5962"/>
              <a:gd name="T29" fmla="*/ 1858 h 1952"/>
              <a:gd name="T30" fmla="*/ 5503 w 5962"/>
              <a:gd name="T31" fmla="*/ 1288 h 1952"/>
              <a:gd name="T32" fmla="*/ 5962 w 5962"/>
              <a:gd name="T33" fmla="*/ 1288 h 1952"/>
              <a:gd name="T34" fmla="*/ 5962 w 5962"/>
              <a:gd name="T35" fmla="*/ 1952 h 1952"/>
              <a:gd name="T36" fmla="*/ 5503 w 5962"/>
              <a:gd name="T37" fmla="*/ 1952 h 1952"/>
              <a:gd name="T38" fmla="*/ 5503 w 5962"/>
              <a:gd name="T39" fmla="*/ 1288 h 1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962" h="1952">
                <a:moveTo>
                  <a:pt x="0" y="0"/>
                </a:moveTo>
                <a:lnTo>
                  <a:pt x="459" y="0"/>
                </a:lnTo>
                <a:lnTo>
                  <a:pt x="459" y="1952"/>
                </a:lnTo>
                <a:lnTo>
                  <a:pt x="0" y="1952"/>
                </a:lnTo>
                <a:lnTo>
                  <a:pt x="0" y="0"/>
                </a:lnTo>
                <a:close/>
                <a:moveTo>
                  <a:pt x="1834" y="1052"/>
                </a:moveTo>
                <a:lnTo>
                  <a:pt x="2293" y="1052"/>
                </a:lnTo>
                <a:lnTo>
                  <a:pt x="2293" y="1952"/>
                </a:lnTo>
                <a:lnTo>
                  <a:pt x="1834" y="1952"/>
                </a:lnTo>
                <a:lnTo>
                  <a:pt x="1834" y="1052"/>
                </a:lnTo>
                <a:close/>
                <a:moveTo>
                  <a:pt x="3669" y="1858"/>
                </a:moveTo>
                <a:lnTo>
                  <a:pt x="4126" y="1858"/>
                </a:lnTo>
                <a:lnTo>
                  <a:pt x="4126" y="1952"/>
                </a:lnTo>
                <a:lnTo>
                  <a:pt x="3669" y="1952"/>
                </a:lnTo>
                <a:lnTo>
                  <a:pt x="3669" y="1858"/>
                </a:lnTo>
                <a:close/>
                <a:moveTo>
                  <a:pt x="5503" y="1288"/>
                </a:moveTo>
                <a:lnTo>
                  <a:pt x="5962" y="1288"/>
                </a:lnTo>
                <a:lnTo>
                  <a:pt x="5962" y="1952"/>
                </a:lnTo>
                <a:lnTo>
                  <a:pt x="5503" y="1952"/>
                </a:lnTo>
                <a:lnTo>
                  <a:pt x="5503" y="12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2069949" y="1481138"/>
            <a:ext cx="7938" cy="3594100"/>
          </a:xfrm>
          <a:prstGeom prst="rect">
            <a:avLst/>
          </a:prstGeom>
          <a:solidFill>
            <a:srgbClr val="868686"/>
          </a:solidFill>
          <a:ln w="1588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3"/>
          <p:cNvSpPr>
            <a:spLocks noEditPoints="1"/>
          </p:cNvSpPr>
          <p:nvPr/>
        </p:nvSpPr>
        <p:spPr bwMode="auto">
          <a:xfrm>
            <a:off x="2000099" y="1476375"/>
            <a:ext cx="74613" cy="3603625"/>
          </a:xfrm>
          <a:custGeom>
            <a:avLst/>
            <a:gdLst>
              <a:gd name="T0" fmla="*/ 0 w 92"/>
              <a:gd name="T1" fmla="*/ 4530 h 4542"/>
              <a:gd name="T2" fmla="*/ 92 w 92"/>
              <a:gd name="T3" fmla="*/ 4530 h 4542"/>
              <a:gd name="T4" fmla="*/ 92 w 92"/>
              <a:gd name="T5" fmla="*/ 4542 h 4542"/>
              <a:gd name="T6" fmla="*/ 0 w 92"/>
              <a:gd name="T7" fmla="*/ 4542 h 4542"/>
              <a:gd name="T8" fmla="*/ 0 w 92"/>
              <a:gd name="T9" fmla="*/ 4530 h 4542"/>
              <a:gd name="T10" fmla="*/ 0 w 92"/>
              <a:gd name="T11" fmla="*/ 3776 h 4542"/>
              <a:gd name="T12" fmla="*/ 92 w 92"/>
              <a:gd name="T13" fmla="*/ 3776 h 4542"/>
              <a:gd name="T14" fmla="*/ 92 w 92"/>
              <a:gd name="T15" fmla="*/ 3787 h 4542"/>
              <a:gd name="T16" fmla="*/ 0 w 92"/>
              <a:gd name="T17" fmla="*/ 3787 h 4542"/>
              <a:gd name="T18" fmla="*/ 0 w 92"/>
              <a:gd name="T19" fmla="*/ 3776 h 4542"/>
              <a:gd name="T20" fmla="*/ 0 w 92"/>
              <a:gd name="T21" fmla="*/ 3020 h 4542"/>
              <a:gd name="T22" fmla="*/ 92 w 92"/>
              <a:gd name="T23" fmla="*/ 3020 h 4542"/>
              <a:gd name="T24" fmla="*/ 92 w 92"/>
              <a:gd name="T25" fmla="*/ 3031 h 4542"/>
              <a:gd name="T26" fmla="*/ 0 w 92"/>
              <a:gd name="T27" fmla="*/ 3031 h 4542"/>
              <a:gd name="T28" fmla="*/ 0 w 92"/>
              <a:gd name="T29" fmla="*/ 3020 h 4542"/>
              <a:gd name="T30" fmla="*/ 0 w 92"/>
              <a:gd name="T31" fmla="*/ 2265 h 4542"/>
              <a:gd name="T32" fmla="*/ 92 w 92"/>
              <a:gd name="T33" fmla="*/ 2265 h 4542"/>
              <a:gd name="T34" fmla="*/ 92 w 92"/>
              <a:gd name="T35" fmla="*/ 2277 h 4542"/>
              <a:gd name="T36" fmla="*/ 0 w 92"/>
              <a:gd name="T37" fmla="*/ 2277 h 4542"/>
              <a:gd name="T38" fmla="*/ 0 w 92"/>
              <a:gd name="T39" fmla="*/ 2265 h 4542"/>
              <a:gd name="T40" fmla="*/ 0 w 92"/>
              <a:gd name="T41" fmla="*/ 1511 h 4542"/>
              <a:gd name="T42" fmla="*/ 92 w 92"/>
              <a:gd name="T43" fmla="*/ 1511 h 4542"/>
              <a:gd name="T44" fmla="*/ 92 w 92"/>
              <a:gd name="T45" fmla="*/ 1522 h 4542"/>
              <a:gd name="T46" fmla="*/ 0 w 92"/>
              <a:gd name="T47" fmla="*/ 1522 h 4542"/>
              <a:gd name="T48" fmla="*/ 0 w 92"/>
              <a:gd name="T49" fmla="*/ 1511 h 4542"/>
              <a:gd name="T50" fmla="*/ 0 w 92"/>
              <a:gd name="T51" fmla="*/ 755 h 4542"/>
              <a:gd name="T52" fmla="*/ 92 w 92"/>
              <a:gd name="T53" fmla="*/ 755 h 4542"/>
              <a:gd name="T54" fmla="*/ 92 w 92"/>
              <a:gd name="T55" fmla="*/ 766 h 4542"/>
              <a:gd name="T56" fmla="*/ 0 w 92"/>
              <a:gd name="T57" fmla="*/ 766 h 4542"/>
              <a:gd name="T58" fmla="*/ 0 w 92"/>
              <a:gd name="T59" fmla="*/ 755 h 4542"/>
              <a:gd name="T60" fmla="*/ 0 w 92"/>
              <a:gd name="T61" fmla="*/ 0 h 4542"/>
              <a:gd name="T62" fmla="*/ 92 w 92"/>
              <a:gd name="T63" fmla="*/ 0 h 4542"/>
              <a:gd name="T64" fmla="*/ 92 w 92"/>
              <a:gd name="T65" fmla="*/ 12 h 4542"/>
              <a:gd name="T66" fmla="*/ 0 w 92"/>
              <a:gd name="T67" fmla="*/ 12 h 4542"/>
              <a:gd name="T68" fmla="*/ 0 w 92"/>
              <a:gd name="T69" fmla="*/ 0 h 4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4542">
                <a:moveTo>
                  <a:pt x="0" y="4530"/>
                </a:moveTo>
                <a:lnTo>
                  <a:pt x="92" y="4530"/>
                </a:lnTo>
                <a:lnTo>
                  <a:pt x="92" y="4542"/>
                </a:lnTo>
                <a:lnTo>
                  <a:pt x="0" y="4542"/>
                </a:lnTo>
                <a:lnTo>
                  <a:pt x="0" y="4530"/>
                </a:lnTo>
                <a:close/>
                <a:moveTo>
                  <a:pt x="0" y="3776"/>
                </a:moveTo>
                <a:lnTo>
                  <a:pt x="92" y="3776"/>
                </a:lnTo>
                <a:lnTo>
                  <a:pt x="92" y="3787"/>
                </a:lnTo>
                <a:lnTo>
                  <a:pt x="0" y="3787"/>
                </a:lnTo>
                <a:lnTo>
                  <a:pt x="0" y="3776"/>
                </a:lnTo>
                <a:close/>
                <a:moveTo>
                  <a:pt x="0" y="3020"/>
                </a:moveTo>
                <a:lnTo>
                  <a:pt x="92" y="3020"/>
                </a:lnTo>
                <a:lnTo>
                  <a:pt x="92" y="3031"/>
                </a:lnTo>
                <a:lnTo>
                  <a:pt x="0" y="3031"/>
                </a:lnTo>
                <a:lnTo>
                  <a:pt x="0" y="3020"/>
                </a:lnTo>
                <a:close/>
                <a:moveTo>
                  <a:pt x="0" y="2265"/>
                </a:moveTo>
                <a:lnTo>
                  <a:pt x="92" y="2265"/>
                </a:lnTo>
                <a:lnTo>
                  <a:pt x="92" y="2277"/>
                </a:lnTo>
                <a:lnTo>
                  <a:pt x="0" y="2277"/>
                </a:lnTo>
                <a:lnTo>
                  <a:pt x="0" y="2265"/>
                </a:lnTo>
                <a:close/>
                <a:moveTo>
                  <a:pt x="0" y="1511"/>
                </a:moveTo>
                <a:lnTo>
                  <a:pt x="92" y="1511"/>
                </a:lnTo>
                <a:lnTo>
                  <a:pt x="92" y="1522"/>
                </a:lnTo>
                <a:lnTo>
                  <a:pt x="0" y="1522"/>
                </a:lnTo>
                <a:lnTo>
                  <a:pt x="0" y="1511"/>
                </a:lnTo>
                <a:close/>
                <a:moveTo>
                  <a:pt x="0" y="755"/>
                </a:moveTo>
                <a:lnTo>
                  <a:pt x="92" y="755"/>
                </a:lnTo>
                <a:lnTo>
                  <a:pt x="92" y="766"/>
                </a:lnTo>
                <a:lnTo>
                  <a:pt x="0" y="766"/>
                </a:lnTo>
                <a:lnTo>
                  <a:pt x="0" y="755"/>
                </a:lnTo>
                <a:close/>
                <a:moveTo>
                  <a:pt x="0" y="0"/>
                </a:moveTo>
                <a:lnTo>
                  <a:pt x="92" y="0"/>
                </a:lnTo>
                <a:lnTo>
                  <a:pt x="92" y="12"/>
                </a:lnTo>
                <a:lnTo>
                  <a:pt x="0" y="12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15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74712" y="5072063"/>
            <a:ext cx="5822950" cy="7938"/>
          </a:xfrm>
          <a:prstGeom prst="rect">
            <a:avLst/>
          </a:prstGeom>
          <a:solidFill>
            <a:srgbClr val="868686"/>
          </a:solidFill>
          <a:ln w="1588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>
            <a:off x="2069949" y="5075238"/>
            <a:ext cx="5832475" cy="73025"/>
          </a:xfrm>
          <a:custGeom>
            <a:avLst/>
            <a:gdLst>
              <a:gd name="T0" fmla="*/ 12 w 7348"/>
              <a:gd name="T1" fmla="*/ 0 h 92"/>
              <a:gd name="T2" fmla="*/ 12 w 7348"/>
              <a:gd name="T3" fmla="*/ 92 h 92"/>
              <a:gd name="T4" fmla="*/ 0 w 7348"/>
              <a:gd name="T5" fmla="*/ 92 h 92"/>
              <a:gd name="T6" fmla="*/ 0 w 7348"/>
              <a:gd name="T7" fmla="*/ 0 h 92"/>
              <a:gd name="T8" fmla="*/ 12 w 7348"/>
              <a:gd name="T9" fmla="*/ 0 h 92"/>
              <a:gd name="T10" fmla="*/ 1846 w 7348"/>
              <a:gd name="T11" fmla="*/ 0 h 92"/>
              <a:gd name="T12" fmla="*/ 1846 w 7348"/>
              <a:gd name="T13" fmla="*/ 92 h 92"/>
              <a:gd name="T14" fmla="*/ 1834 w 7348"/>
              <a:gd name="T15" fmla="*/ 92 h 92"/>
              <a:gd name="T16" fmla="*/ 1834 w 7348"/>
              <a:gd name="T17" fmla="*/ 0 h 92"/>
              <a:gd name="T18" fmla="*/ 1846 w 7348"/>
              <a:gd name="T19" fmla="*/ 0 h 92"/>
              <a:gd name="T20" fmla="*/ 3679 w 7348"/>
              <a:gd name="T21" fmla="*/ 0 h 92"/>
              <a:gd name="T22" fmla="*/ 3679 w 7348"/>
              <a:gd name="T23" fmla="*/ 92 h 92"/>
              <a:gd name="T24" fmla="*/ 3668 w 7348"/>
              <a:gd name="T25" fmla="*/ 92 h 92"/>
              <a:gd name="T26" fmla="*/ 3668 w 7348"/>
              <a:gd name="T27" fmla="*/ 0 h 92"/>
              <a:gd name="T28" fmla="*/ 3679 w 7348"/>
              <a:gd name="T29" fmla="*/ 0 h 92"/>
              <a:gd name="T30" fmla="*/ 5515 w 7348"/>
              <a:gd name="T31" fmla="*/ 0 h 92"/>
              <a:gd name="T32" fmla="*/ 5515 w 7348"/>
              <a:gd name="T33" fmla="*/ 92 h 92"/>
              <a:gd name="T34" fmla="*/ 5503 w 7348"/>
              <a:gd name="T35" fmla="*/ 92 h 92"/>
              <a:gd name="T36" fmla="*/ 5503 w 7348"/>
              <a:gd name="T37" fmla="*/ 0 h 92"/>
              <a:gd name="T38" fmla="*/ 5515 w 7348"/>
              <a:gd name="T39" fmla="*/ 0 h 92"/>
              <a:gd name="T40" fmla="*/ 7348 w 7348"/>
              <a:gd name="T41" fmla="*/ 0 h 92"/>
              <a:gd name="T42" fmla="*/ 7348 w 7348"/>
              <a:gd name="T43" fmla="*/ 92 h 92"/>
              <a:gd name="T44" fmla="*/ 7337 w 7348"/>
              <a:gd name="T45" fmla="*/ 92 h 92"/>
              <a:gd name="T46" fmla="*/ 7337 w 7348"/>
              <a:gd name="T47" fmla="*/ 0 h 92"/>
              <a:gd name="T48" fmla="*/ 7348 w 7348"/>
              <a:gd name="T4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48" h="92">
                <a:moveTo>
                  <a:pt x="12" y="0"/>
                </a:moveTo>
                <a:lnTo>
                  <a:pt x="12" y="92"/>
                </a:lnTo>
                <a:lnTo>
                  <a:pt x="0" y="92"/>
                </a:lnTo>
                <a:lnTo>
                  <a:pt x="0" y="0"/>
                </a:lnTo>
                <a:lnTo>
                  <a:pt x="12" y="0"/>
                </a:lnTo>
                <a:close/>
                <a:moveTo>
                  <a:pt x="1846" y="0"/>
                </a:moveTo>
                <a:lnTo>
                  <a:pt x="1846" y="92"/>
                </a:lnTo>
                <a:lnTo>
                  <a:pt x="1834" y="92"/>
                </a:lnTo>
                <a:lnTo>
                  <a:pt x="1834" y="0"/>
                </a:lnTo>
                <a:lnTo>
                  <a:pt x="1846" y="0"/>
                </a:lnTo>
                <a:close/>
                <a:moveTo>
                  <a:pt x="3679" y="0"/>
                </a:moveTo>
                <a:lnTo>
                  <a:pt x="3679" y="92"/>
                </a:lnTo>
                <a:lnTo>
                  <a:pt x="3668" y="92"/>
                </a:lnTo>
                <a:lnTo>
                  <a:pt x="3668" y="0"/>
                </a:lnTo>
                <a:lnTo>
                  <a:pt x="3679" y="0"/>
                </a:lnTo>
                <a:close/>
                <a:moveTo>
                  <a:pt x="5515" y="0"/>
                </a:moveTo>
                <a:lnTo>
                  <a:pt x="5515" y="92"/>
                </a:lnTo>
                <a:lnTo>
                  <a:pt x="5503" y="92"/>
                </a:lnTo>
                <a:lnTo>
                  <a:pt x="5503" y="0"/>
                </a:lnTo>
                <a:lnTo>
                  <a:pt x="5515" y="0"/>
                </a:lnTo>
                <a:close/>
                <a:moveTo>
                  <a:pt x="7348" y="0"/>
                </a:moveTo>
                <a:lnTo>
                  <a:pt x="7348" y="92"/>
                </a:lnTo>
                <a:lnTo>
                  <a:pt x="7337" y="92"/>
                </a:lnTo>
                <a:lnTo>
                  <a:pt x="7337" y="0"/>
                </a:lnTo>
                <a:lnTo>
                  <a:pt x="7348" y="0"/>
                </a:lnTo>
                <a:close/>
              </a:path>
            </a:pathLst>
          </a:custGeom>
          <a:solidFill>
            <a:srgbClr val="868686"/>
          </a:solidFill>
          <a:ln w="15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12515" y="1238697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412515" y="1840110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12515" y="2441523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412515" y="3042936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412515" y="3644349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12515" y="4245762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43348" y="48471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90542" y="523010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768401" y="523010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246260" y="523010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724120" y="5230104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Pparg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1256" y="6422074"/>
            <a:ext cx="2671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4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16200000">
            <a:off x="-293856" y="3051187"/>
            <a:ext cx="2793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expression 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01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67</Words>
  <Application>Microsoft Office PowerPoint</Application>
  <PresentationFormat>画面に合わせる (4:3)</PresentationFormat>
  <Paragraphs>45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KANDA</dc:creator>
  <cp:lastModifiedBy>takemoto family</cp:lastModifiedBy>
  <cp:revision>22</cp:revision>
  <dcterms:created xsi:type="dcterms:W3CDTF">2017-03-27T08:57:28Z</dcterms:created>
  <dcterms:modified xsi:type="dcterms:W3CDTF">2017-08-07T21:11:40Z</dcterms:modified>
</cp:coreProperties>
</file>