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3"/>
    <p:restoredTop sz="94677"/>
  </p:normalViewPr>
  <p:slideViewPr>
    <p:cSldViewPr snapToGrid="0" snapToObjects="1">
      <p:cViewPr varScale="1">
        <p:scale>
          <a:sx n="93" d="100"/>
          <a:sy n="93" d="100"/>
        </p:scale>
        <p:origin x="28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D4A50-8432-9B48-BC5F-FAE4A9931027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99F2A-70CE-1A42-BAB4-F989644D9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20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4.png"/><Relationship Id="rId21" Type="http://schemas.openxmlformats.org/officeDocument/2006/relationships/image" Target="../media/image15.jpeg"/><Relationship Id="rId22" Type="http://schemas.microsoft.com/office/2007/relationships/hdphoto" Target="../media/hdphoto6.wdp"/><Relationship Id="rId23" Type="http://schemas.openxmlformats.org/officeDocument/2006/relationships/image" Target="../media/image16.png"/><Relationship Id="rId24" Type="http://schemas.openxmlformats.org/officeDocument/2006/relationships/image" Target="../media/image17.jpeg"/><Relationship Id="rId25" Type="http://schemas.microsoft.com/office/2007/relationships/hdphoto" Target="../media/hdphoto7.wdp"/><Relationship Id="rId26" Type="http://schemas.openxmlformats.org/officeDocument/2006/relationships/image" Target="../media/image18.png"/><Relationship Id="rId27" Type="http://schemas.openxmlformats.org/officeDocument/2006/relationships/image" Target="../media/image19.png"/><Relationship Id="rId28" Type="http://schemas.microsoft.com/office/2007/relationships/hdphoto" Target="../media/hdphoto8.wdp"/><Relationship Id="rId29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30" Type="http://schemas.microsoft.com/office/2007/relationships/hdphoto" Target="../media/hdphoto9.wdp"/><Relationship Id="rId31" Type="http://schemas.openxmlformats.org/officeDocument/2006/relationships/image" Target="../media/image21.jpeg"/><Relationship Id="rId32" Type="http://schemas.microsoft.com/office/2007/relationships/hdphoto" Target="../media/hdphoto10.wdp"/><Relationship Id="rId9" Type="http://schemas.openxmlformats.org/officeDocument/2006/relationships/image" Target="../media/image5.png"/><Relationship Id="rId6" Type="http://schemas.microsoft.com/office/2007/relationships/hdphoto" Target="../media/hdphoto2.wdp"/><Relationship Id="rId7" Type="http://schemas.openxmlformats.org/officeDocument/2006/relationships/image" Target="../media/image4.jpeg"/><Relationship Id="rId8" Type="http://schemas.microsoft.com/office/2007/relationships/hdphoto" Target="../media/hdphoto3.wdp"/><Relationship Id="rId33" Type="http://schemas.openxmlformats.org/officeDocument/2006/relationships/image" Target="../media/image22.jpeg"/><Relationship Id="rId34" Type="http://schemas.microsoft.com/office/2007/relationships/hdphoto" Target="../media/hdphoto11.wdp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2" Type="http://schemas.openxmlformats.org/officeDocument/2006/relationships/image" Target="../media/image8.jpeg"/><Relationship Id="rId13" Type="http://schemas.microsoft.com/office/2007/relationships/hdphoto" Target="../media/hdphoto4.wdp"/><Relationship Id="rId14" Type="http://schemas.openxmlformats.org/officeDocument/2006/relationships/image" Target="../media/image9.png"/><Relationship Id="rId15" Type="http://schemas.openxmlformats.org/officeDocument/2006/relationships/image" Target="../media/image10.png"/><Relationship Id="rId16" Type="http://schemas.openxmlformats.org/officeDocument/2006/relationships/image" Target="../media/image11.jpeg"/><Relationship Id="rId17" Type="http://schemas.microsoft.com/office/2007/relationships/hdphoto" Target="../media/hdphoto5.wdp"/><Relationship Id="rId18" Type="http://schemas.openxmlformats.org/officeDocument/2006/relationships/image" Target="../media/image12.png"/><Relationship Id="rId1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 rot="5400000" flipV="1">
            <a:off x="1601789" y="1902073"/>
            <a:ext cx="4715222" cy="3261025"/>
            <a:chOff x="2097551" y="3788529"/>
            <a:chExt cx="7574486" cy="5238481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742" y="6575588"/>
              <a:ext cx="1229448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8301" y="7802386"/>
              <a:ext cx="1229448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742" y="5353457"/>
              <a:ext cx="1229448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9569" y="5353457"/>
              <a:ext cx="1229448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5267" y="7802386"/>
              <a:ext cx="1229448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9569" y="6575588"/>
              <a:ext cx="1229448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2496398" y="4313260"/>
              <a:ext cx="1336965" cy="444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Fkh1-GFP</a:t>
              </a:r>
              <a:endParaRPr lang="en-C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3769117" y="4313260"/>
              <a:ext cx="1336965" cy="444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A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Fkh2-GFP</a:t>
              </a:r>
              <a:endParaRPr lang="en-CA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1955401" y="5690905"/>
              <a:ext cx="762279" cy="444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GFP</a:t>
              </a:r>
              <a:endParaRPr lang="en-C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1974075" y="6940816"/>
              <a:ext cx="721530" cy="444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DIC</a:t>
              </a:r>
              <a:endParaRPr lang="en-C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668289" y="8152781"/>
              <a:ext cx="1303491" cy="444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calcofluor</a:t>
              </a:r>
              <a:endParaRPr lang="en-C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6" name="Picture 5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087915" y="6575588"/>
              <a:ext cx="1013912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6"/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087915" y="5353457"/>
              <a:ext cx="1013912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7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1335" y="7802386"/>
              <a:ext cx="1013912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8"/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0"/>
            <a:stretch/>
          </p:blipFill>
          <p:spPr bwMode="auto">
            <a:xfrm>
              <a:off x="7392950" y="6575588"/>
              <a:ext cx="1117180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9"/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75"/>
            <a:stretch/>
          </p:blipFill>
          <p:spPr bwMode="auto">
            <a:xfrm>
              <a:off x="7392950" y="5353457"/>
              <a:ext cx="1117180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0"/>
            <p:cNvPicPr>
              <a:picLocks noChangeAspect="1" noChangeArrowheads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5"/>
            <a:stretch/>
          </p:blipFill>
          <p:spPr bwMode="auto">
            <a:xfrm>
              <a:off x="7394092" y="7802386"/>
              <a:ext cx="1117180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33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1575"/>
            <a:stretch/>
          </p:blipFill>
          <p:spPr bwMode="auto">
            <a:xfrm>
              <a:off x="8554857" y="6575588"/>
              <a:ext cx="1117180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34"/>
            <p:cNvPicPr>
              <a:picLocks noChangeAspect="1" noChangeArrowheads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5"/>
            <a:stretch/>
          </p:blipFill>
          <p:spPr bwMode="auto">
            <a:xfrm>
              <a:off x="8554857" y="7802386"/>
              <a:ext cx="1117180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35"/>
            <p:cNvPicPr>
              <a:picLocks noChangeAspect="1" noChangeArrowheads="1"/>
            </p:cNvPicPr>
            <p:nvPr/>
          </p:nvPicPr>
          <p:blipFill rotWithShape="1"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75"/>
            <a:stretch/>
          </p:blipFill>
          <p:spPr bwMode="auto">
            <a:xfrm>
              <a:off x="8554857" y="5353457"/>
              <a:ext cx="1117180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39"/>
            <p:cNvPicPr>
              <a:picLocks noChangeAspect="1" noChangeArrowheads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4"/>
            <a:stretch/>
          </p:blipFill>
          <p:spPr bwMode="auto">
            <a:xfrm>
              <a:off x="6146552" y="6575588"/>
              <a:ext cx="1201673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40"/>
            <p:cNvPicPr>
              <a:picLocks noChangeAspect="1" noChangeArrowheads="1"/>
            </p:cNvPicPr>
            <p:nvPr/>
          </p:nvPicPr>
          <p:blipFill rotWithShape="1">
            <a:blip r:embed="rId24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4"/>
            <a:stretch/>
          </p:blipFill>
          <p:spPr bwMode="auto">
            <a:xfrm>
              <a:off x="6146552" y="5353457"/>
              <a:ext cx="1201673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41"/>
            <p:cNvPicPr>
              <a:picLocks noChangeAspect="1" noChangeArrowheads="1"/>
            </p:cNvPicPr>
            <p:nvPr/>
          </p:nvPicPr>
          <p:blipFill rotWithShape="1"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4"/>
            <a:stretch/>
          </p:blipFill>
          <p:spPr bwMode="auto">
            <a:xfrm>
              <a:off x="6148833" y="7802386"/>
              <a:ext cx="1201673" cy="117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 rot="16200000">
              <a:off x="6655718" y="4283454"/>
              <a:ext cx="1434818" cy="444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A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Hcm1-GFP</a:t>
              </a:r>
              <a:endParaRPr lang="en-CA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5120369" y="5194751"/>
              <a:ext cx="453599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object 25"/>
          <p:cNvSpPr txBox="1"/>
          <p:nvPr/>
        </p:nvSpPr>
        <p:spPr>
          <a:xfrm>
            <a:off x="623109" y="386619"/>
            <a:ext cx="249212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CA" b="1" spc="15" dirty="0" smtClean="0">
                <a:latin typeface="Times New Roman"/>
                <a:cs typeface="Times New Roman"/>
              </a:rPr>
              <a:t>Supplemental Figure </a:t>
            </a:r>
            <a:r>
              <a:rPr lang="en-CA" b="1" spc="15" dirty="0">
                <a:latin typeface="Times New Roman"/>
                <a:cs typeface="Times New Roman"/>
              </a:rPr>
              <a:t>5</a:t>
            </a:r>
            <a:endParaRPr dirty="0">
              <a:latin typeface="Times New Roman"/>
              <a:cs typeface="Times New Roman"/>
            </a:endParaRPr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1074324" y="6116750"/>
            <a:ext cx="4608000" cy="2277533"/>
            <a:chOff x="998493" y="1188442"/>
            <a:chExt cx="6672307" cy="3320693"/>
          </a:xfrm>
        </p:grpSpPr>
        <p:sp>
          <p:nvSpPr>
            <p:cNvPr id="32" name="object 2"/>
            <p:cNvSpPr/>
            <p:nvPr/>
          </p:nvSpPr>
          <p:spPr>
            <a:xfrm>
              <a:off x="5460999" y="1510157"/>
              <a:ext cx="2097278" cy="2998978"/>
            </a:xfrm>
            <a:prstGeom prst="rect">
              <a:avLst/>
            </a:prstGeom>
            <a:blipFill>
              <a:blip r:embed="rId27" cstate="print">
                <a:extLst>
                  <a:ext uri="{BEBA8EAE-BF5A-486C-A8C5-ECC9F3942E4B}">
                    <a14:imgProps xmlns:a14="http://schemas.microsoft.com/office/drawing/2010/main">
                      <a14:imgLayer r:embed="rId28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33" name="object 3"/>
            <p:cNvSpPr/>
            <p:nvPr/>
          </p:nvSpPr>
          <p:spPr>
            <a:xfrm>
              <a:off x="3350640" y="1501266"/>
              <a:ext cx="2088007" cy="3007107"/>
            </a:xfrm>
            <a:prstGeom prst="rect">
              <a:avLst/>
            </a:prstGeom>
            <a:blipFill>
              <a:blip r:embed="rId29" cstate="print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34" name="object 4"/>
            <p:cNvSpPr/>
            <p:nvPr/>
          </p:nvSpPr>
          <p:spPr>
            <a:xfrm>
              <a:off x="1237081" y="1502664"/>
              <a:ext cx="2088007" cy="1512062"/>
            </a:xfrm>
            <a:prstGeom prst="rect">
              <a:avLst/>
            </a:prstGeom>
            <a:blipFill>
              <a:blip r:embed="rId31" cstate="print">
                <a:extLst>
                  <a:ext uri="{BEBA8EAE-BF5A-486C-A8C5-ECC9F3942E4B}">
                    <a14:imgProps xmlns:a14="http://schemas.microsoft.com/office/drawing/2010/main">
                      <a14:imgLayer r:embed="rId32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35" name="object 5"/>
            <p:cNvSpPr/>
            <p:nvPr/>
          </p:nvSpPr>
          <p:spPr>
            <a:xfrm>
              <a:off x="1230592" y="3038349"/>
              <a:ext cx="2092831" cy="1468883"/>
            </a:xfrm>
            <a:prstGeom prst="rect">
              <a:avLst/>
            </a:prstGeom>
            <a:blipFill>
              <a:blip r:embed="rId33" cstate="print">
                <a:extLst>
                  <a:ext uri="{BEBA8EAE-BF5A-486C-A8C5-ECC9F3942E4B}">
                    <a14:imgProps xmlns:a14="http://schemas.microsoft.com/office/drawing/2010/main">
                      <a14:imgLayer r:embed="rId34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36" name="object 18"/>
            <p:cNvSpPr txBox="1"/>
            <p:nvPr/>
          </p:nvSpPr>
          <p:spPr>
            <a:xfrm>
              <a:off x="1665916" y="1188442"/>
              <a:ext cx="1230337" cy="32610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spc="-6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F</a:t>
              </a:r>
              <a:r>
                <a:rPr sz="1200" spc="65" dirty="0">
                  <a:solidFill>
                    <a:srgbClr val="000000"/>
                  </a:solidFill>
                  <a:latin typeface="Times New Roman"/>
                  <a:cs typeface="Times New Roman"/>
                </a:rPr>
                <a:t>k</a:t>
              </a:r>
              <a:r>
                <a:rPr sz="1200" spc="-1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h</a:t>
              </a:r>
              <a:r>
                <a:rPr sz="1200" spc="5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1</a:t>
              </a:r>
              <a:r>
                <a:rPr sz="1200" spc="-2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-</a:t>
              </a:r>
              <a:r>
                <a:rPr sz="1200" spc="-7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G</a:t>
              </a:r>
              <a:r>
                <a:rPr sz="1200" spc="-6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F</a:t>
              </a:r>
              <a:r>
                <a:rPr sz="1200" spc="15" dirty="0">
                  <a:solidFill>
                    <a:srgbClr val="000000"/>
                  </a:solidFill>
                  <a:latin typeface="Times New Roman"/>
                  <a:cs typeface="Times New Roman"/>
                </a:rPr>
                <a:t>P</a:t>
              </a:r>
              <a:endParaRPr sz="1200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37" name="object 19"/>
            <p:cNvSpPr txBox="1"/>
            <p:nvPr/>
          </p:nvSpPr>
          <p:spPr>
            <a:xfrm>
              <a:off x="3714411" y="1193777"/>
              <a:ext cx="1360463" cy="32610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spc="-6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F</a:t>
              </a:r>
              <a:r>
                <a:rPr sz="1200" spc="65" dirty="0">
                  <a:solidFill>
                    <a:srgbClr val="000000"/>
                  </a:solidFill>
                  <a:latin typeface="Times New Roman"/>
                  <a:cs typeface="Times New Roman"/>
                </a:rPr>
                <a:t>k</a:t>
              </a:r>
              <a:r>
                <a:rPr sz="1200" spc="-1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h</a:t>
              </a:r>
              <a:r>
                <a:rPr sz="1200" spc="5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2</a:t>
              </a:r>
              <a:r>
                <a:rPr sz="1200" spc="-2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-</a:t>
              </a:r>
              <a:r>
                <a:rPr sz="1200" spc="-7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G</a:t>
              </a:r>
              <a:r>
                <a:rPr sz="1200" spc="-6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F</a:t>
              </a:r>
              <a:r>
                <a:rPr sz="1200" spc="15" dirty="0">
                  <a:solidFill>
                    <a:srgbClr val="000000"/>
                  </a:solidFill>
                  <a:latin typeface="Times New Roman"/>
                  <a:cs typeface="Times New Roman"/>
                </a:rPr>
                <a:t>P</a:t>
              </a:r>
              <a:endParaRPr sz="1200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38" name="object 20"/>
            <p:cNvSpPr txBox="1"/>
            <p:nvPr/>
          </p:nvSpPr>
          <p:spPr>
            <a:xfrm>
              <a:off x="5766571" y="1203046"/>
              <a:ext cx="1486134" cy="32610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65" dirty="0">
                  <a:solidFill>
                    <a:srgbClr val="000000"/>
                  </a:solidFill>
                  <a:latin typeface="Times New Roman"/>
                  <a:cs typeface="Times New Roman"/>
                </a:rPr>
                <a:t>H</a:t>
              </a:r>
              <a:r>
                <a:rPr sz="1200" spc="25" dirty="0">
                  <a:solidFill>
                    <a:srgbClr val="000000"/>
                  </a:solidFill>
                  <a:latin typeface="Times New Roman"/>
                  <a:cs typeface="Times New Roman"/>
                </a:rPr>
                <a:t>c</a:t>
              </a:r>
              <a:r>
                <a:rPr sz="1200" spc="-45" dirty="0">
                  <a:solidFill>
                    <a:srgbClr val="000000"/>
                  </a:solidFill>
                  <a:latin typeface="Times New Roman"/>
                  <a:cs typeface="Times New Roman"/>
                </a:rPr>
                <a:t>m</a:t>
              </a:r>
              <a:r>
                <a:rPr sz="1200" spc="4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1</a:t>
              </a:r>
              <a:r>
                <a:rPr sz="1200" spc="-25" dirty="0">
                  <a:solidFill>
                    <a:srgbClr val="000000"/>
                  </a:solidFill>
                  <a:latin typeface="Times New Roman"/>
                  <a:cs typeface="Times New Roman"/>
                </a:rPr>
                <a:t>-</a:t>
              </a:r>
              <a:r>
                <a:rPr sz="1200" spc="-65" dirty="0">
                  <a:solidFill>
                    <a:srgbClr val="000000"/>
                  </a:solidFill>
                  <a:latin typeface="Times New Roman"/>
                  <a:cs typeface="Times New Roman"/>
                </a:rPr>
                <a:t>G</a:t>
              </a:r>
              <a:r>
                <a:rPr sz="1200" spc="-55" dirty="0">
                  <a:solidFill>
                    <a:srgbClr val="000000"/>
                  </a:solidFill>
                  <a:latin typeface="Times New Roman"/>
                  <a:cs typeface="Times New Roman"/>
                </a:rPr>
                <a:t>F</a:t>
              </a:r>
              <a:r>
                <a:rPr sz="1200" spc="15" dirty="0">
                  <a:solidFill>
                    <a:srgbClr val="000000"/>
                  </a:solidFill>
                  <a:latin typeface="Times New Roman"/>
                  <a:cs typeface="Times New Roman"/>
                </a:rPr>
                <a:t>P</a:t>
              </a:r>
              <a:endParaRPr sz="1200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39" name="object 133"/>
            <p:cNvSpPr txBox="1"/>
            <p:nvPr/>
          </p:nvSpPr>
          <p:spPr>
            <a:xfrm>
              <a:off x="998493" y="3486595"/>
              <a:ext cx="227343" cy="57239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 algn="ctr">
                <a:lnSpc>
                  <a:spcPts val="925"/>
                </a:lnSpc>
              </a:pPr>
              <a:r>
                <a:rPr sz="1200" spc="5" dirty="0">
                  <a:latin typeface="Times New Roman"/>
                  <a:cs typeface="Times New Roman"/>
                </a:rPr>
                <a:t>D</a:t>
              </a:r>
              <a:r>
                <a:rPr sz="1200" spc="-20" dirty="0">
                  <a:latin typeface="Times New Roman"/>
                  <a:cs typeface="Times New Roman"/>
                </a:rPr>
                <a:t>I</a:t>
              </a:r>
              <a:r>
                <a:rPr sz="1200" dirty="0">
                  <a:latin typeface="Times New Roman"/>
                  <a:cs typeface="Times New Roman"/>
                </a:rPr>
                <a:t>C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>
              <a:off x="1608666" y="1595973"/>
              <a:ext cx="135467" cy="110067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>
              <a:off x="2727768" y="1849984"/>
              <a:ext cx="25402" cy="34925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3968750" y="2341033"/>
              <a:ext cx="135467" cy="110067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4841873" y="2266169"/>
              <a:ext cx="25402" cy="34925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6493464" y="2774950"/>
              <a:ext cx="25402" cy="34925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>
              <a:off x="6476999" y="2008994"/>
              <a:ext cx="135468" cy="110067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1485898" y="3124200"/>
              <a:ext cx="135467" cy="110067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>
              <a:off x="2544231" y="3380595"/>
              <a:ext cx="25402" cy="34925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>
              <a:off x="3928537" y="3835401"/>
              <a:ext cx="135467" cy="110067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>
              <a:off x="4800600" y="3775075"/>
              <a:ext cx="25401" cy="34925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H="1">
              <a:off x="6510865" y="3505197"/>
              <a:ext cx="135467" cy="110067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>
              <a:off x="6490288" y="4232275"/>
              <a:ext cx="25402" cy="34925"/>
            </a:xfrm>
            <a:prstGeom prst="straightConnector1">
              <a:avLst/>
            </a:prstGeom>
            <a:ln w="12700" cap="rnd" cmpd="sng">
              <a:solidFill>
                <a:srgbClr val="FFFFFF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193800" y="3035300"/>
              <a:ext cx="6477000" cy="0"/>
            </a:xfrm>
            <a:prstGeom prst="lin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bject 133"/>
            <p:cNvSpPr txBox="1"/>
            <p:nvPr/>
          </p:nvSpPr>
          <p:spPr>
            <a:xfrm>
              <a:off x="998493" y="1939646"/>
              <a:ext cx="227343" cy="638102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 algn="ctr">
                <a:lnSpc>
                  <a:spcPts val="925"/>
                </a:lnSpc>
              </a:pPr>
              <a:r>
                <a:rPr lang="en-CA" sz="1200" spc="5" dirty="0" smtClean="0">
                  <a:latin typeface="Times New Roman"/>
                  <a:cs typeface="Times New Roman"/>
                </a:rPr>
                <a:t>GFP</a:t>
              </a:r>
              <a:endParaRPr sz="1200" dirty="0">
                <a:latin typeface="Times New Roman"/>
                <a:cs typeface="Times New Roman"/>
              </a:endParaRPr>
            </a:p>
          </p:txBody>
        </p:sp>
      </p:grpSp>
      <p:sp>
        <p:nvSpPr>
          <p:cNvPr id="54" name="object 45"/>
          <p:cNvSpPr txBox="1"/>
          <p:nvPr/>
        </p:nvSpPr>
        <p:spPr>
          <a:xfrm>
            <a:off x="1006697" y="1178105"/>
            <a:ext cx="14668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CA" b="1" spc="15" dirty="0">
                <a:latin typeface="Times New Roman"/>
                <a:cs typeface="Times New Roman"/>
              </a:rPr>
              <a:t>A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55" name="object 163"/>
          <p:cNvSpPr txBox="1"/>
          <p:nvPr/>
        </p:nvSpPr>
        <p:spPr>
          <a:xfrm>
            <a:off x="1006697" y="6008449"/>
            <a:ext cx="14668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CA" b="1" spc="15" dirty="0">
                <a:latin typeface="Times New Roman"/>
                <a:cs typeface="Times New Roman"/>
              </a:rPr>
              <a:t>B</a:t>
            </a:r>
            <a:endParaRPr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15139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2018-03-07T21:42:17Z</dcterms:created>
  <dcterms:modified xsi:type="dcterms:W3CDTF">2018-03-07T21:42:50Z</dcterms:modified>
</cp:coreProperties>
</file>