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77" y="866805"/>
            <a:ext cx="8189997" cy="53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866805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03" y="3077895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50" y="2653170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733360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324005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520" y="762000"/>
            <a:ext cx="193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 +8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N=26,  median survival=1.7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8489" y="2973090"/>
            <a:ext cx="193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 +9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N=14,  median survival=7.4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78489" y="2548365"/>
            <a:ext cx="1903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 13q-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N=56, median survival=6.4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9650" y="1628555"/>
            <a:ext cx="193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 20q-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 74, median survival=3.3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9650" y="1219200"/>
            <a:ext cx="193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 7q-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N=12,  median survival=1.8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02523" y="3361482"/>
            <a:ext cx="894060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5200" y="6096000"/>
            <a:ext cx="643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453" y="6477000"/>
            <a:ext cx="861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Overall survival of 735 primary myelofibrosis patients with normal karyotype or sole abnormalities of 20q-, 13q-, +9, +8 or 7q-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9649" y="2057400"/>
            <a:ext cx="1999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N=553,  median survival=4.3 years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lowchart: Merge 14"/>
          <p:cNvSpPr/>
          <p:nvPr/>
        </p:nvSpPr>
        <p:spPr>
          <a:xfrm>
            <a:off x="4671456" y="2209800"/>
            <a:ext cx="103547" cy="76200"/>
          </a:xfrm>
          <a:prstGeom prst="flowChartMerg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73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76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Mudireddy, Mythri, M.B.B.S.</dc:creator>
  <cp:lastModifiedBy>Ayalew  Tefferi</cp:lastModifiedBy>
  <cp:revision>49</cp:revision>
  <cp:lastPrinted>2017-10-09T13:37:08Z</cp:lastPrinted>
  <dcterms:created xsi:type="dcterms:W3CDTF">2006-08-16T00:00:00Z</dcterms:created>
  <dcterms:modified xsi:type="dcterms:W3CDTF">2017-11-22T16:06:06Z</dcterms:modified>
</cp:coreProperties>
</file>