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53" y="812014"/>
            <a:ext cx="8365847" cy="544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577" y="3334573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577" y="3709035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791" y="1796096"/>
            <a:ext cx="1905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102523" y="3392259"/>
            <a:ext cx="894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9827" y="6019800"/>
            <a:ext cx="5068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453" y="6438754"/>
            <a:ext cx="861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</a:t>
            </a:r>
            <a:r>
              <a:rPr lang="en-US" sz="1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4: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Leukemia-free survival of 1,002 primary myelofibrosis patients stratified by the revised cytogenetic risk stratification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4800" y="3667940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P&lt;0.0001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585077" y="3309629"/>
            <a:ext cx="29081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high risk (VHR) category; N=75; leukemic events = 8 (11%)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8477" y="3692264"/>
            <a:ext cx="27991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Unfavorable risk category; N=190; leukemic events = 18 (9%)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0277" y="4114800"/>
            <a:ext cx="26981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Favorable risk category; N=737; leukemic events = 49 (6.6%)</a:t>
            </a:r>
          </a:p>
        </p:txBody>
      </p:sp>
      <p:sp>
        <p:nvSpPr>
          <p:cNvPr id="9" name="Isosceles Triangle 8"/>
          <p:cNvSpPr/>
          <p:nvPr/>
        </p:nvSpPr>
        <p:spPr>
          <a:xfrm>
            <a:off x="4436967" y="4174495"/>
            <a:ext cx="45719" cy="9605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73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64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Mudireddy, Mythri, M.B.B.S.</dc:creator>
  <cp:lastModifiedBy>Ayalew  Tefferi</cp:lastModifiedBy>
  <cp:revision>65</cp:revision>
  <cp:lastPrinted>2017-10-09T13:37:08Z</cp:lastPrinted>
  <dcterms:created xsi:type="dcterms:W3CDTF">2006-08-16T00:00:00Z</dcterms:created>
  <dcterms:modified xsi:type="dcterms:W3CDTF">2017-11-23T02:24:53Z</dcterms:modified>
</cp:coreProperties>
</file>