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9144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1788" y="-138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EA7FC-503A-4243-A7F5-500B865C462E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279C1-5F82-4412-AABC-B664D41D6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31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40568"/>
            <a:ext cx="77724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66185"/>
            <a:ext cx="205740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66185"/>
            <a:ext cx="601980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875867"/>
            <a:ext cx="77724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75618"/>
            <a:ext cx="77724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403860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1"/>
            <a:ext cx="403860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46817"/>
            <a:ext cx="404018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99833"/>
            <a:ext cx="404018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2046817"/>
            <a:ext cx="4041775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899833"/>
            <a:ext cx="4041775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64067"/>
            <a:ext cx="3008313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64067"/>
            <a:ext cx="5111750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913467"/>
            <a:ext cx="3008313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6400800"/>
            <a:ext cx="54864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17033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7156451"/>
            <a:ext cx="54864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1"/>
            <a:ext cx="8229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8475134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8475134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8475134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09" y="1154308"/>
            <a:ext cx="4133630" cy="31454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039" y="1154308"/>
            <a:ext cx="4142698" cy="31523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60" y="4524902"/>
            <a:ext cx="4147879" cy="31562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0149" y="533400"/>
            <a:ext cx="381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Yale USC Cohort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24400" y="533400"/>
            <a:ext cx="381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Yale OSC Cohort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039" y="4531802"/>
            <a:ext cx="4151028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43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6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Carvajal</dc:creator>
  <cp:lastModifiedBy>Patriub, Lisa</cp:lastModifiedBy>
  <cp:revision>38</cp:revision>
  <dcterms:created xsi:type="dcterms:W3CDTF">2006-08-16T00:00:00Z</dcterms:created>
  <dcterms:modified xsi:type="dcterms:W3CDTF">2018-04-30T15:14:25Z</dcterms:modified>
</cp:coreProperties>
</file>