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.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4458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71470" y="285728"/>
            <a:ext cx="721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Fig.1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Histopathological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analysis of organs stained with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H&amp;E 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5357826"/>
            <a:ext cx="8805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Histopathology showing normal morphology from the acute toxicity test. (A) heart, (B) liver, (C) spleen,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(D) lung, (E) kidney, (F) pancreas; scale bar = 100μm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.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" y="714356"/>
            <a:ext cx="9144000" cy="448680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42852"/>
            <a:ext cx="6715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Fig.2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Histopathological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analysis of organs stained with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H&amp;E 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-32015" y="5344555"/>
            <a:ext cx="85331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Histopathology showing normal morphology from the acute toxicity test. (A) stomach, (B)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 jejunum,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(C) duodenum, (D) uterus, (E) ovaries, (F)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orchis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; scale bar = 100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μm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.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9474"/>
            <a:ext cx="9144000" cy="45669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42852"/>
            <a:ext cx="6429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Fig.3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Histopathological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analysis of organs stained with H&amp;E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13701" y="5415993"/>
            <a:ext cx="83004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Histopathology showing normal morphology from eight dead rats. (A) heart, (B) liver, (C) spleen,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(D) lung, (E) kidney, (F) pancreas; scale bar = 100μm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.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9144000" cy="459765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130710"/>
            <a:ext cx="6572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Fig.4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Histopathological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analysis of organs stained with H&amp;E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47278" y="5429264"/>
            <a:ext cx="79768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Histopathology showing normal morphology from eight dead rats. (A) stomach, (B)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rgbClr val="434343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 jejunum,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(C) duodenum, (D) uterus, (E) ovaries, (F)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orchis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; scale bar = 100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μm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155</Words>
  <PresentationFormat>全屏显示(4:3)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hp</cp:lastModifiedBy>
  <cp:revision>1</cp:revision>
  <dcterms:created xsi:type="dcterms:W3CDTF">2018-04-15T08:14:09Z</dcterms:created>
  <dcterms:modified xsi:type="dcterms:W3CDTF">2018-04-15T08:34:23Z</dcterms:modified>
</cp:coreProperties>
</file>