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0" r:id="rId3"/>
    <p:sldId id="261" r:id="rId4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1062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microsoft.com/office/2015/10/relationships/revisionInfo" Target="revisionInfo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2018/2/22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2018/2/22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2018/2/22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2018/2/22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2018/2/22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2018/2/22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2018/2/22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2018/2/22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2018/2/22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2018/2/22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2018/2/22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t>2018/2/22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5" descr="H:\6.sRNA-nc117-Further_experiment\X-Paper_draft\Figure\Suppl Figure 1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41575" y="1609738"/>
            <a:ext cx="4968552" cy="33888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4" name="直接连接符 13"/>
          <p:cNvCxnSpPr/>
          <p:nvPr/>
        </p:nvCxnSpPr>
        <p:spPr>
          <a:xfrm>
            <a:off x="3375957" y="3155958"/>
            <a:ext cx="9523" cy="108012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/>
          <p:cNvCxnSpPr/>
          <p:nvPr/>
        </p:nvCxnSpPr>
        <p:spPr>
          <a:xfrm>
            <a:off x="2996295" y="3171198"/>
            <a:ext cx="0" cy="106488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右箭头 16"/>
          <p:cNvSpPr/>
          <p:nvPr/>
        </p:nvSpPr>
        <p:spPr>
          <a:xfrm>
            <a:off x="2996299" y="3876987"/>
            <a:ext cx="249928" cy="114485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0" name="直接连接符 19"/>
          <p:cNvCxnSpPr/>
          <p:nvPr/>
        </p:nvCxnSpPr>
        <p:spPr>
          <a:xfrm>
            <a:off x="5046430" y="3157860"/>
            <a:ext cx="9523" cy="108012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右箭头 20"/>
          <p:cNvSpPr/>
          <p:nvPr/>
        </p:nvSpPr>
        <p:spPr>
          <a:xfrm rot="10800000">
            <a:off x="4798881" y="3952324"/>
            <a:ext cx="249928" cy="114485"/>
          </a:xfrm>
          <a:prstGeom prst="rightArrow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矩形 21"/>
          <p:cNvSpPr/>
          <p:nvPr/>
        </p:nvSpPr>
        <p:spPr>
          <a:xfrm>
            <a:off x="5076050" y="3834119"/>
            <a:ext cx="315259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600" b="1" dirty="0">
                <a:latin typeface="Times New Roman" pitchFamily="18" charset="0"/>
                <a:cs typeface="Times New Roman" pitchFamily="18" charset="0"/>
              </a:rPr>
              <a:t>3’ RACE </a:t>
            </a:r>
            <a:r>
              <a:rPr lang="en-US" altLang="zh-CN" sz="1600" b="1" dirty="0" smtClean="0">
                <a:latin typeface="Times New Roman" pitchFamily="18" charset="0"/>
                <a:cs typeface="Times New Roman" pitchFamily="18" charset="0"/>
              </a:rPr>
              <a:t>determined in this study</a:t>
            </a:r>
            <a:endParaRPr lang="zh-CN" altLang="en-US" sz="16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3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5470" y="3191465"/>
            <a:ext cx="540403" cy="622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4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75188" y="3215010"/>
            <a:ext cx="540403" cy="622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5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24785" y="3555620"/>
            <a:ext cx="540403" cy="622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6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0510" y="3593086"/>
            <a:ext cx="540403" cy="622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7" name="Picture 7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2991091" y="4411433"/>
            <a:ext cx="2070337" cy="1960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8" name="矩形 27"/>
          <p:cNvSpPr/>
          <p:nvPr/>
        </p:nvSpPr>
        <p:spPr>
          <a:xfrm>
            <a:off x="3897474" y="3117605"/>
            <a:ext cx="825867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900" b="1" i="1" dirty="0">
                <a:latin typeface="Times New Roman" pitchFamily="18" charset="0"/>
                <a:cs typeface="Times New Roman" pitchFamily="18" charset="0"/>
              </a:rPr>
              <a:t>nc117</a:t>
            </a:r>
            <a:r>
              <a:rPr lang="en-US" altLang="zh-CN" sz="900" b="1" dirty="0">
                <a:latin typeface="Times New Roman" pitchFamily="18" charset="0"/>
                <a:cs typeface="Times New Roman" pitchFamily="18" charset="0"/>
              </a:rPr>
              <a:t>-before</a:t>
            </a:r>
            <a:endParaRPr lang="zh-CN" altLang="en-US" sz="900" dirty="0"/>
          </a:p>
        </p:txBody>
      </p:sp>
      <p:sp>
        <p:nvSpPr>
          <p:cNvPr id="29" name="矩形 28"/>
          <p:cNvSpPr/>
          <p:nvPr/>
        </p:nvSpPr>
        <p:spPr>
          <a:xfrm>
            <a:off x="5118435" y="3483995"/>
            <a:ext cx="575799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900" b="1" i="1">
                <a:latin typeface="Times New Roman" pitchFamily="18" charset="0"/>
                <a:cs typeface="Times New Roman" pitchFamily="18" charset="0"/>
              </a:rPr>
              <a:t>ncr1600</a:t>
            </a:r>
            <a:endParaRPr lang="zh-CN" altLang="en-US" sz="900"/>
          </a:p>
        </p:txBody>
      </p:sp>
      <p:sp>
        <p:nvSpPr>
          <p:cNvPr id="30" name="矩形 29"/>
          <p:cNvSpPr/>
          <p:nvPr/>
        </p:nvSpPr>
        <p:spPr>
          <a:xfrm>
            <a:off x="3643808" y="4405926"/>
            <a:ext cx="736099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900" b="1" i="1">
                <a:latin typeface="Times New Roman" pitchFamily="18" charset="0"/>
                <a:cs typeface="Times New Roman" pitchFamily="18" charset="0"/>
              </a:rPr>
              <a:t>nc117</a:t>
            </a:r>
            <a:r>
              <a:rPr lang="en-US" altLang="zh-CN" sz="900" b="1">
                <a:latin typeface="Times New Roman" pitchFamily="18" charset="0"/>
                <a:cs typeface="Times New Roman" pitchFamily="18" charset="0"/>
              </a:rPr>
              <a:t>-final</a:t>
            </a:r>
            <a:endParaRPr lang="zh-CN" altLang="en-US" sz="900"/>
          </a:p>
        </p:txBody>
      </p:sp>
      <p:pic>
        <p:nvPicPr>
          <p:cNvPr id="31" name="Picture 9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9200" y="4625446"/>
            <a:ext cx="4893149" cy="247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2" name="Picture 8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69566" y="5085184"/>
            <a:ext cx="5438738" cy="2734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8" name="矩形 37"/>
          <p:cNvSpPr/>
          <p:nvPr/>
        </p:nvSpPr>
        <p:spPr>
          <a:xfrm>
            <a:off x="2548652" y="4631525"/>
            <a:ext cx="90281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600" b="1">
                <a:latin typeface="Times New Roman" pitchFamily="18" charset="0"/>
                <a:cs typeface="Times New Roman" pitchFamily="18" charset="0"/>
              </a:rPr>
              <a:t>3250530</a:t>
            </a:r>
            <a:endParaRPr lang="zh-CN" altLang="en-US" sz="1600" b="1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9" name="矩形 38"/>
          <p:cNvSpPr/>
          <p:nvPr/>
        </p:nvSpPr>
        <p:spPr>
          <a:xfrm>
            <a:off x="4589077" y="4623503"/>
            <a:ext cx="90281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600" b="1">
                <a:latin typeface="Times New Roman" pitchFamily="18" charset="0"/>
                <a:cs typeface="Times New Roman" pitchFamily="18" charset="0"/>
              </a:rPr>
              <a:t>3250631</a:t>
            </a:r>
            <a:endParaRPr lang="zh-CN" altLang="en-US" sz="1600" b="1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0" name="文本框 3"/>
          <p:cNvSpPr txBox="1"/>
          <p:nvPr/>
        </p:nvSpPr>
        <p:spPr>
          <a:xfrm>
            <a:off x="0" y="0"/>
            <a:ext cx="18283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b="1" dirty="0">
                <a:latin typeface="Times New Roman" pitchFamily="18" charset="0"/>
                <a:cs typeface="Times New Roman" pitchFamily="18" charset="0"/>
              </a:rPr>
              <a:t>Suppl. Figure</a:t>
            </a:r>
            <a:r>
              <a:rPr kumimoji="1" lang="zh-CN" altLang="en-US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1" lang="en-US" altLang="zh-CN" b="1" dirty="0">
                <a:latin typeface="Times New Roman" pitchFamily="18" charset="0"/>
                <a:cs typeface="Times New Roman" pitchFamily="18" charset="0"/>
              </a:rPr>
              <a:t>S1</a:t>
            </a:r>
            <a:endParaRPr kumimoji="1" lang="zh-CN" alt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1" name="矩形 40">
            <a:extLst>
              <a:ext uri="{FF2B5EF4-FFF2-40B4-BE49-F238E27FC236}">
                <a16:creationId xmlns="" xmlns:a16="http://schemas.microsoft.com/office/drawing/2014/main" id="{77AE89BD-1EF8-4017-9E13-5F5C1ED3C6B9}"/>
              </a:ext>
            </a:extLst>
          </p:cNvPr>
          <p:cNvSpPr/>
          <p:nvPr/>
        </p:nvSpPr>
        <p:spPr>
          <a:xfrm>
            <a:off x="1385091" y="3814393"/>
            <a:ext cx="156459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600" b="1" dirty="0">
                <a:latin typeface="Times New Roman" pitchFamily="18" charset="0"/>
                <a:cs typeface="Times New Roman" pitchFamily="18" charset="0"/>
              </a:rPr>
              <a:t>5’ TSS reported</a:t>
            </a:r>
            <a:endParaRPr lang="zh-CN" altLang="en-US" sz="16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19607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0" y="0"/>
            <a:ext cx="18283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b="1" dirty="0">
                <a:latin typeface="Times New Roman" pitchFamily="18" charset="0"/>
                <a:cs typeface="Times New Roman" pitchFamily="18" charset="0"/>
              </a:rPr>
              <a:t>Suppl. Figure</a:t>
            </a:r>
            <a:r>
              <a:rPr kumimoji="1" lang="zh-CN" altLang="en-US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1" lang="en-US" altLang="zh-CN" b="1" dirty="0" err="1">
                <a:latin typeface="Times New Roman" pitchFamily="18" charset="0"/>
                <a:cs typeface="Times New Roman" pitchFamily="18" charset="0"/>
              </a:rPr>
              <a:t>S2</a:t>
            </a:r>
            <a:endParaRPr kumimoji="1" lang="zh-CN" altLang="en-US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 descr="H:\6.sRNA-nc117-Further_experiment\2-Target_prediction_2017-06-05\-200_100\sRNA_regions.pn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620688"/>
            <a:ext cx="8545911" cy="60486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26467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H:\6.sRNA-nc117-Further_experiment\2-Target_prediction_2017-06-05\-200_100\mRNA_regions.pn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692696"/>
            <a:ext cx="8444172" cy="59766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文本框 3"/>
          <p:cNvSpPr txBox="1"/>
          <p:nvPr/>
        </p:nvSpPr>
        <p:spPr>
          <a:xfrm>
            <a:off x="0" y="0"/>
            <a:ext cx="18283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b="1" dirty="0">
                <a:latin typeface="Times New Roman" pitchFamily="18" charset="0"/>
                <a:cs typeface="Times New Roman" pitchFamily="18" charset="0"/>
              </a:rPr>
              <a:t>Suppl. Figure</a:t>
            </a:r>
            <a:r>
              <a:rPr kumimoji="1" lang="zh-CN" altLang="en-US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1" lang="en-US" altLang="zh-CN" b="1" dirty="0" err="1">
                <a:latin typeface="Times New Roman" pitchFamily="18" charset="0"/>
                <a:cs typeface="Times New Roman" pitchFamily="18" charset="0"/>
              </a:rPr>
              <a:t>S3</a:t>
            </a:r>
            <a:endParaRPr kumimoji="1" lang="zh-CN" altLang="en-US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3344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1278</TotalTime>
  <Words>28</Words>
  <Application>Microsoft Office PowerPoint</Application>
  <PresentationFormat>全屏显示(4:3)</PresentationFormat>
  <Paragraphs>10</Paragraphs>
  <Slides>3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</vt:i4>
      </vt:variant>
    </vt:vector>
  </HeadingPairs>
  <TitlesOfParts>
    <vt:vector size="8" baseType="lpstr">
      <vt:lpstr>宋体</vt:lpstr>
      <vt:lpstr>Arial</vt:lpstr>
      <vt:lpstr>Calibri</vt:lpstr>
      <vt:lpstr>Times New Roman</vt:lpstr>
      <vt:lpstr>Office 主题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peigs</dc:creator>
  <cp:lastModifiedBy>admin</cp:lastModifiedBy>
  <cp:revision>18</cp:revision>
  <dcterms:created xsi:type="dcterms:W3CDTF">2017-12-23T15:54:14Z</dcterms:created>
  <dcterms:modified xsi:type="dcterms:W3CDTF">2018-02-22T13:28:20Z</dcterms:modified>
</cp:coreProperties>
</file>