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9"/>
    <p:restoredTop sz="94698"/>
  </p:normalViewPr>
  <p:slideViewPr>
    <p:cSldViewPr snapToGrid="0" snapToObjects="1">
      <p:cViewPr varScale="1">
        <p:scale>
          <a:sx n="90" d="100"/>
          <a:sy n="90" d="100"/>
        </p:scale>
        <p:origin x="21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2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51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9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8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61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8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6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7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56A41-38FF-6844-8442-182A6818B6A1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AA0CC-3120-BF48-A79C-92D4CAD52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9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6609" y="798785"/>
            <a:ext cx="2621642" cy="2285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6609" y="3226965"/>
            <a:ext cx="2621642" cy="22148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963" y="3226965"/>
            <a:ext cx="2345265" cy="2361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854" y="798785"/>
            <a:ext cx="2213435" cy="22835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845" y="798785"/>
            <a:ext cx="2417415" cy="22835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44718" y="614119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30142" y="61411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82963" y="614119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38306" y="308478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41636" y="30823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91780" y="3082364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845" y="3267030"/>
            <a:ext cx="2477652" cy="232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27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2018-04-17T21:33:19Z</dcterms:created>
  <dcterms:modified xsi:type="dcterms:W3CDTF">2018-04-24T03:21:56Z</dcterms:modified>
</cp:coreProperties>
</file>