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43"/>
    <p:restoredTop sz="94698"/>
  </p:normalViewPr>
  <p:slideViewPr>
    <p:cSldViewPr snapToGrid="0" snapToObjects="1">
      <p:cViewPr varScale="1">
        <p:scale>
          <a:sx n="93" d="100"/>
          <a:sy n="93" d="100"/>
        </p:scale>
        <p:origin x="2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FD584-55FA-2C42-B9B4-93DCF866C6AA}" type="datetimeFigureOut">
              <a:rPr lang="en-US" smtClean="0"/>
              <a:t>4/23/18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D817F-AC96-5541-A494-011E0E27E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08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1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67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1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70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1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0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6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8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1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42481-A134-7A4A-8BBE-5C6409BCFA4D}" type="datetimeFigureOut">
              <a:rPr lang="en-US" smtClean="0"/>
              <a:t>4/23/18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9B344-7204-B343-8D55-3F71FA64E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73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tiff"/><Relationship Id="rId12" Type="http://schemas.openxmlformats.org/officeDocument/2006/relationships/image" Target="../media/image11.jpeg"/><Relationship Id="rId13" Type="http://schemas.openxmlformats.org/officeDocument/2006/relationships/image" Target="../media/image12.png"/><Relationship Id="rId14" Type="http://schemas.openxmlformats.org/officeDocument/2006/relationships/image" Target="../media/image1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tiff"/><Relationship Id="rId10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16200000">
            <a:off x="117555" y="3075489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Cal-27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92881" y="2220841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Si-NC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84491" y="2220841"/>
            <a:ext cx="89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Si-PRC1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68449" y="3973879"/>
            <a:ext cx="89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Si-PRC1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66432" y="3973879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Si-NC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30630" y="488196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HSC-2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9823" y="405399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9823" y="216002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64803" y="467803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00B050"/>
                </a:solidFill>
                <a:uFill>
                  <a:solidFill>
                    <a:srgbClr val="000000"/>
                  </a:solidFill>
                </a:uFill>
                <a:latin typeface="Calibri" charset="0"/>
                <a:ea typeface="Calibri" charset="0"/>
                <a:cs typeface="Calibri" charset="0"/>
              </a:rPr>
              <a:t>GFP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45995" y="467803"/>
            <a:ext cx="849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Merge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219331" y="46780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DAPI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9823" y="393112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37800" y="1317407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HSC-2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311898" y="2220841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Blank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321304" y="3973879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Blank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639347" y="40539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97595" y="386535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853" y="3283599"/>
            <a:ext cx="2707015" cy="247121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689041" y="2989143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endParaRPr lang="en-US" b="1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7868" y="3346663"/>
            <a:ext cx="2684132" cy="234508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9384771" y="2992893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g</a:t>
            </a:r>
            <a:endParaRPr lang="en-US" b="1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243" y="789411"/>
            <a:ext cx="2725430" cy="230904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8925" y="774731"/>
            <a:ext cx="2544239" cy="2335123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4627950" y="4335107"/>
            <a:ext cx="1947672" cy="1463040"/>
            <a:chOff x="4627950" y="4335107"/>
            <a:chExt cx="1947672" cy="1463040"/>
          </a:xfrm>
        </p:grpSpPr>
        <p:pic>
          <p:nvPicPr>
            <p:cNvPr id="23" name="Picture 22"/>
            <p:cNvPicPr preferRelativeResize="0">
              <a:picLocks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7950" y="4335107"/>
              <a:ext cx="1947672" cy="1463040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>
              <a:off x="5998936" y="5678019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4627950" y="2544530"/>
            <a:ext cx="1947672" cy="1463040"/>
            <a:chOff x="4627950" y="2544530"/>
            <a:chExt cx="1947672" cy="1463040"/>
          </a:xfrm>
        </p:grpSpPr>
        <p:pic>
          <p:nvPicPr>
            <p:cNvPr id="21" name="Picture 20"/>
            <p:cNvPicPr preferRelativeResize="0">
              <a:picLocks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7950" y="2544530"/>
              <a:ext cx="1947672" cy="1463040"/>
            </a:xfrm>
            <a:prstGeom prst="rect">
              <a:avLst/>
            </a:prstGeom>
          </p:spPr>
        </p:pic>
        <p:cxnSp>
          <p:nvCxnSpPr>
            <p:cNvPr id="37" name="Straight Connector 36"/>
            <p:cNvCxnSpPr/>
            <p:nvPr/>
          </p:nvCxnSpPr>
          <p:spPr>
            <a:xfrm>
              <a:off x="6020534" y="3909384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2636883" y="4335107"/>
            <a:ext cx="1947672" cy="1463040"/>
            <a:chOff x="2636883" y="4335107"/>
            <a:chExt cx="1947672" cy="1463040"/>
          </a:xfrm>
        </p:grpSpPr>
        <p:pic>
          <p:nvPicPr>
            <p:cNvPr id="29" name="Picture 28"/>
            <p:cNvPicPr preferRelativeResize="0">
              <a:picLocks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6883" y="4335107"/>
              <a:ext cx="1947672" cy="1463040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>
            <a:xfrm>
              <a:off x="4017736" y="5678019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2636883" y="2544530"/>
            <a:ext cx="1947672" cy="1463040"/>
            <a:chOff x="2636883" y="2544530"/>
            <a:chExt cx="1947672" cy="1463040"/>
          </a:xfrm>
        </p:grpSpPr>
        <p:pic>
          <p:nvPicPr>
            <p:cNvPr id="27" name="Picture 26"/>
            <p:cNvPicPr preferRelativeResize="0">
              <a:picLocks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6883" y="2544530"/>
              <a:ext cx="1947672" cy="1463040"/>
            </a:xfrm>
            <a:prstGeom prst="rect">
              <a:avLst/>
            </a:prstGeom>
          </p:spPr>
        </p:pic>
        <p:cxnSp>
          <p:nvCxnSpPr>
            <p:cNvPr id="39" name="Straight Connector 38"/>
            <p:cNvCxnSpPr/>
            <p:nvPr/>
          </p:nvCxnSpPr>
          <p:spPr>
            <a:xfrm>
              <a:off x="4039334" y="3909384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645816" y="4335107"/>
            <a:ext cx="1947672" cy="1463040"/>
            <a:chOff x="645816" y="4335107"/>
            <a:chExt cx="1947672" cy="1463040"/>
          </a:xfrm>
        </p:grpSpPr>
        <p:pic>
          <p:nvPicPr>
            <p:cNvPr id="28" name="Picture 27"/>
            <p:cNvPicPr preferRelativeResize="0">
              <a:picLocks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816" y="4335107"/>
              <a:ext cx="1947672" cy="1463040"/>
            </a:xfrm>
            <a:prstGeom prst="rect">
              <a:avLst/>
            </a:prstGeom>
          </p:spPr>
        </p:pic>
        <p:cxnSp>
          <p:nvCxnSpPr>
            <p:cNvPr id="40" name="Straight Connector 39"/>
            <p:cNvCxnSpPr/>
            <p:nvPr/>
          </p:nvCxnSpPr>
          <p:spPr>
            <a:xfrm>
              <a:off x="1995612" y="5655483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644682" y="2544530"/>
            <a:ext cx="1947672" cy="1463040"/>
            <a:chOff x="644682" y="2544530"/>
            <a:chExt cx="1947672" cy="1463040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682" y="2544530"/>
              <a:ext cx="1947672" cy="1463040"/>
            </a:xfrm>
            <a:prstGeom prst="rect">
              <a:avLst/>
            </a:prstGeom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2017210" y="3886848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4627950" y="789411"/>
            <a:ext cx="1947672" cy="1463040"/>
            <a:chOff x="4627950" y="789411"/>
            <a:chExt cx="1947672" cy="1463040"/>
          </a:xfrm>
        </p:grpSpPr>
        <p:pic>
          <p:nvPicPr>
            <p:cNvPr id="14" name="Picture 13"/>
            <p:cNvPicPr preferRelativeResize="0">
              <a:picLocks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7950" y="789411"/>
              <a:ext cx="1947672" cy="1463040"/>
            </a:xfrm>
            <a:prstGeom prst="rect">
              <a:avLst/>
            </a:prstGeom>
          </p:spPr>
        </p:pic>
        <p:cxnSp>
          <p:nvCxnSpPr>
            <p:cNvPr id="42" name="Straight Connector 41"/>
            <p:cNvCxnSpPr/>
            <p:nvPr/>
          </p:nvCxnSpPr>
          <p:spPr>
            <a:xfrm>
              <a:off x="6033460" y="2160026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636883" y="789411"/>
            <a:ext cx="1947672" cy="1463040"/>
            <a:chOff x="2636883" y="789411"/>
            <a:chExt cx="1947672" cy="1463040"/>
          </a:xfrm>
        </p:grpSpPr>
        <p:pic>
          <p:nvPicPr>
            <p:cNvPr id="17" name="officeArt object"/>
            <p:cNvPicPr preferRelativeResize="0">
              <a:picLocks/>
            </p:cNvPicPr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2636883" y="789411"/>
              <a:ext cx="1947672" cy="14630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cxnSp>
          <p:nvCxnSpPr>
            <p:cNvPr id="43" name="Straight Connector 42"/>
            <p:cNvCxnSpPr/>
            <p:nvPr/>
          </p:nvCxnSpPr>
          <p:spPr>
            <a:xfrm>
              <a:off x="4039334" y="2143780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45816" y="789411"/>
            <a:ext cx="1947672" cy="1463040"/>
            <a:chOff x="645816" y="789411"/>
            <a:chExt cx="1947672" cy="1463040"/>
          </a:xfrm>
        </p:grpSpPr>
        <p:pic>
          <p:nvPicPr>
            <p:cNvPr id="13" name="Picture 12"/>
            <p:cNvPicPr preferRelativeResize="0">
              <a:picLocks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816" y="789411"/>
              <a:ext cx="1947672" cy="1463040"/>
            </a:xfrm>
            <a:prstGeom prst="rect">
              <a:avLst/>
            </a:prstGeom>
          </p:spPr>
        </p:pic>
        <p:cxnSp>
          <p:nvCxnSpPr>
            <p:cNvPr id="44" name="Straight Connector 43"/>
            <p:cNvCxnSpPr/>
            <p:nvPr/>
          </p:nvCxnSpPr>
          <p:spPr>
            <a:xfrm>
              <a:off x="2017210" y="2143780"/>
              <a:ext cx="457200" cy="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3403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19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2018-04-17T21:33:46Z</dcterms:created>
  <dcterms:modified xsi:type="dcterms:W3CDTF">2018-04-24T03:19:40Z</dcterms:modified>
</cp:coreProperties>
</file>