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4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5A5CE-6DDF-4FE0-8B0F-57045533814E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0C4CF-04C2-49ED-BA04-98251EBDFA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78183-22D8-4D2E-97DB-FC9161025366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1DD3B-03D5-413F-A751-E74A896206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403648" y="692696"/>
            <a:ext cx="3744416" cy="5112432"/>
            <a:chOff x="1403648" y="692696"/>
            <a:chExt cx="3744416" cy="5112432"/>
          </a:xfrm>
        </p:grpSpPr>
        <p:graphicFrame>
          <p:nvGraphicFramePr>
            <p:cNvPr id="43011" name="Object 3"/>
            <p:cNvGraphicFramePr>
              <a:graphicFrameLocks/>
            </p:cNvGraphicFramePr>
            <p:nvPr/>
          </p:nvGraphicFramePr>
          <p:xfrm>
            <a:off x="1691683" y="764704"/>
            <a:ext cx="2698751" cy="2590800"/>
          </p:xfrm>
          <a:graphic>
            <a:graphicData uri="http://schemas.openxmlformats.org/presentationml/2006/ole">
              <p:oleObj spid="_x0000_s43017" name="Prism Project" r:id="rId3" imgW="3600000" imgH="3492000" progId="Prism5.Document">
                <p:embed/>
              </p:oleObj>
            </a:graphicData>
          </a:graphic>
        </p:graphicFrame>
        <p:pic>
          <p:nvPicPr>
            <p:cNvPr id="43012" name="Picture 4" descr="C:\Users\Lin\Desktop\14 days.tif"/>
            <p:cNvPicPr preferRelativeResize="0">
              <a:picLocks noChangeArrowheads="1"/>
            </p:cNvPicPr>
            <p:nvPr/>
          </p:nvPicPr>
          <p:blipFill>
            <a:blip r:embed="rId4" cstate="print"/>
            <a:srcRect l="4167" t="51244" r="4167"/>
            <a:stretch>
              <a:fillRect/>
            </a:stretch>
          </p:blipFill>
          <p:spPr bwMode="auto">
            <a:xfrm>
              <a:off x="1404064" y="4581128"/>
              <a:ext cx="3744000" cy="1224000"/>
            </a:xfrm>
            <a:prstGeom prst="rect">
              <a:avLst/>
            </a:prstGeom>
            <a:noFill/>
          </p:spPr>
        </p:pic>
        <p:pic>
          <p:nvPicPr>
            <p:cNvPr id="4" name="Picture 4" descr="C:\Users\Lin\Desktop\14 days.tif"/>
            <p:cNvPicPr preferRelativeResize="0">
              <a:picLocks noChangeArrowheads="1"/>
            </p:cNvPicPr>
            <p:nvPr/>
          </p:nvPicPr>
          <p:blipFill>
            <a:blip r:embed="rId5" cstate="print"/>
            <a:srcRect l="4167" r="4534" b="50984"/>
            <a:stretch>
              <a:fillRect/>
            </a:stretch>
          </p:blipFill>
          <p:spPr bwMode="auto">
            <a:xfrm>
              <a:off x="1403648" y="3429000"/>
              <a:ext cx="3744416" cy="1224000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1403648" y="692696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03648" y="342900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27784" y="3419708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C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932590" y="3429000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D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403648" y="4653136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E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662094" y="4653136"/>
              <a:ext cx="3257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F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919766" y="4643844"/>
              <a:ext cx="3642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G</a:t>
              </a:r>
              <a:endParaRPr lang="zh-CN" altLang="en-US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3" name="TextBox 10"/>
          <p:cNvSpPr txBox="1"/>
          <p:nvPr/>
        </p:nvSpPr>
        <p:spPr>
          <a:xfrm>
            <a:off x="0" y="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Additional file </a:t>
            </a:r>
            <a:r>
              <a:rPr lang="en-US" altLang="zh-CN" b="1" dirty="0" smtClean="0"/>
              <a:t>9</a:t>
            </a:r>
            <a:r>
              <a:rPr lang="en-US" b="1" dirty="0" smtClean="0"/>
              <a:t>: </a:t>
            </a:r>
            <a:r>
              <a:rPr lang="en-US" b="1" dirty="0" smtClean="0"/>
              <a:t>Figure </a:t>
            </a:r>
            <a:r>
              <a:rPr lang="en-US" b="1" dirty="0" smtClean="0"/>
              <a:t>S</a:t>
            </a:r>
            <a:r>
              <a:rPr lang="en-US" altLang="zh-CN" b="1" dirty="0" smtClean="0"/>
              <a:t>9</a:t>
            </a:r>
            <a:endParaRPr lang="zh-CN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1680</TotalTime>
  <Words>13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Office 主题</vt:lpstr>
      <vt:lpstr>Prism Project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Lin</dc:creator>
  <cp:lastModifiedBy>lenovo</cp:lastModifiedBy>
  <cp:revision>82</cp:revision>
  <dcterms:created xsi:type="dcterms:W3CDTF">2017-07-14T03:01:18Z</dcterms:created>
  <dcterms:modified xsi:type="dcterms:W3CDTF">2018-04-02T08:49:02Z</dcterms:modified>
</cp:coreProperties>
</file>