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E27C-F166-465A-9A05-CDD053A9CF63}" type="datetimeFigureOut">
              <a:rPr lang="zh-CN" altLang="en-US" smtClean="0"/>
              <a:pPr/>
              <a:t>2018/4/2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F6DC8-AED3-43AF-977A-C53B254458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39552" y="1124744"/>
            <a:ext cx="8101061" cy="4031803"/>
            <a:chOff x="539552" y="1124744"/>
            <a:chExt cx="8101061" cy="4031803"/>
          </a:xfrm>
        </p:grpSpPr>
        <p:graphicFrame>
          <p:nvGraphicFramePr>
            <p:cNvPr id="1026" name="Object 2"/>
            <p:cNvGraphicFramePr>
              <a:graphicFrameLocks noChangeAspect="1"/>
            </p:cNvGraphicFramePr>
            <p:nvPr/>
          </p:nvGraphicFramePr>
          <p:xfrm>
            <a:off x="6156176" y="1268760"/>
            <a:ext cx="2484437" cy="3887787"/>
          </p:xfrm>
          <a:graphic>
            <a:graphicData uri="http://schemas.openxmlformats.org/presentationml/2006/ole">
              <p:oleObj spid="_x0000_s1026" name="Prism Project" r:id="rId3" imgW="2484000" imgH="3888000" progId="Prism5.Document">
                <p:embed/>
              </p:oleObj>
            </a:graphicData>
          </a:graphic>
        </p:graphicFrame>
        <p:pic>
          <p:nvPicPr>
            <p:cNvPr id="1027" name="Picture 3" descr="F:\猪UCMSC 补实验\BETA GAL1.t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9552" y="1124744"/>
              <a:ext cx="5112568" cy="3786542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611560" y="256490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03848" y="256490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11560" y="450912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C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31840" y="4509120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D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72200" y="112474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E</a:t>
              </a:r>
              <a:endParaRPr lang="zh-CN" altLang="en-US" b="1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31540" y="188640"/>
            <a:ext cx="3926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Additional file </a:t>
            </a:r>
            <a:r>
              <a:rPr lang="en-US" altLang="zh-CN" b="1" dirty="0" smtClean="0"/>
              <a:t>1</a:t>
            </a:r>
            <a:r>
              <a:rPr lang="en-US" b="1" dirty="0" smtClean="0"/>
              <a:t>: </a:t>
            </a:r>
            <a:r>
              <a:rPr lang="en-US" b="1" dirty="0" smtClean="0"/>
              <a:t>Figure </a:t>
            </a:r>
            <a:r>
              <a:rPr lang="en-US" b="1" dirty="0" smtClean="0"/>
              <a:t>S</a:t>
            </a:r>
            <a:r>
              <a:rPr lang="en-US" altLang="zh-CN" b="1" dirty="0" smtClean="0"/>
              <a:t>1</a:t>
            </a:r>
            <a:endParaRPr lang="zh-CN" alt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11</Words>
  <Application>Microsoft Office PowerPoint</Application>
  <PresentationFormat>全屏显示(4:3)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Office 主题</vt:lpstr>
      <vt:lpstr>Prism Project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2</cp:revision>
  <dcterms:created xsi:type="dcterms:W3CDTF">2018-04-02T07:03:29Z</dcterms:created>
  <dcterms:modified xsi:type="dcterms:W3CDTF">2018-04-02T08:40:23Z</dcterms:modified>
</cp:coreProperties>
</file>