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F31F6-F6AA-4D1F-82AF-960FBFA1BDDB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EE7EC-402E-4CF4-A386-5B146D449B0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4"/>
          <p:cNvGrpSpPr/>
          <p:nvPr/>
        </p:nvGrpSpPr>
        <p:grpSpPr>
          <a:xfrm>
            <a:off x="72008" y="692696"/>
            <a:ext cx="8964488" cy="4824536"/>
            <a:chOff x="72008" y="692696"/>
            <a:chExt cx="8964488" cy="4824536"/>
          </a:xfrm>
        </p:grpSpPr>
        <p:pic>
          <p:nvPicPr>
            <p:cNvPr id="35842" name="Picture 2" descr="C:\Users\Lin\Desktop\Paper 2 版\TTC all.tif"/>
            <p:cNvPicPr preferRelativeResize="0"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08" y="1196752"/>
              <a:ext cx="8964488" cy="4320480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539556" y="991763"/>
              <a:ext cx="585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Basal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03649" y="991763"/>
              <a:ext cx="67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Middle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67745" y="991763"/>
              <a:ext cx="67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Apical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TextBox 25"/>
            <p:cNvSpPr txBox="1"/>
            <p:nvPr/>
          </p:nvSpPr>
          <p:spPr>
            <a:xfrm>
              <a:off x="5292081" y="991763"/>
              <a:ext cx="67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Apical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" name="TextBox 25"/>
            <p:cNvSpPr txBox="1"/>
            <p:nvPr/>
          </p:nvSpPr>
          <p:spPr>
            <a:xfrm>
              <a:off x="8244409" y="991763"/>
              <a:ext cx="67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Apical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35900" y="980731"/>
              <a:ext cx="585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Basal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07220" y="991763"/>
              <a:ext cx="585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Basal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9993" y="991763"/>
              <a:ext cx="67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Middle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97325" y="991763"/>
              <a:ext cx="6750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Middle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31644" y="692696"/>
              <a:ext cx="585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PBS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83972" y="703732"/>
              <a:ext cx="9451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Low  dose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08308" y="703732"/>
              <a:ext cx="9451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High dose</a:t>
              </a:r>
              <a:endParaRPr lang="zh-CN" altLang="en-US" sz="1200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6" name="TextBox 10"/>
          <p:cNvSpPr txBox="1"/>
          <p:nvPr/>
        </p:nvSpPr>
        <p:spPr>
          <a:xfrm>
            <a:off x="323528" y="18864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Additional file </a:t>
            </a:r>
            <a:r>
              <a:rPr lang="en-US" altLang="zh-CN" b="1" dirty="0" smtClean="0"/>
              <a:t>3</a:t>
            </a:r>
            <a:r>
              <a:rPr lang="en-US" b="1" dirty="0" smtClean="0"/>
              <a:t>: </a:t>
            </a:r>
            <a:r>
              <a:rPr lang="en-US" b="1" dirty="0" smtClean="0"/>
              <a:t>Figure </a:t>
            </a:r>
            <a:r>
              <a:rPr lang="en-US" b="1" dirty="0" smtClean="0"/>
              <a:t>S</a:t>
            </a:r>
            <a:r>
              <a:rPr lang="en-US" altLang="zh-CN" b="1" dirty="0" smtClean="0"/>
              <a:t>3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全屏显示(4:3)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3</cp:revision>
  <dcterms:created xsi:type="dcterms:W3CDTF">2017-12-15T06:20:13Z</dcterms:created>
  <dcterms:modified xsi:type="dcterms:W3CDTF">2018-04-02T08:41:54Z</dcterms:modified>
</cp:coreProperties>
</file>