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8938-C2BE-4AAA-BE3B-AAED2A105F01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4AC41-CAD8-4010-9C7D-BEA33776E1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8938-C2BE-4AAA-BE3B-AAED2A105F01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4AC41-CAD8-4010-9C7D-BEA33776E1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8938-C2BE-4AAA-BE3B-AAED2A105F01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4AC41-CAD8-4010-9C7D-BEA33776E1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8938-C2BE-4AAA-BE3B-AAED2A105F01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4AC41-CAD8-4010-9C7D-BEA33776E1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8938-C2BE-4AAA-BE3B-AAED2A105F01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4AC41-CAD8-4010-9C7D-BEA33776E1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8938-C2BE-4AAA-BE3B-AAED2A105F01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4AC41-CAD8-4010-9C7D-BEA33776E1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8938-C2BE-4AAA-BE3B-AAED2A105F01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4AC41-CAD8-4010-9C7D-BEA33776E1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8938-C2BE-4AAA-BE3B-AAED2A105F01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4AC41-CAD8-4010-9C7D-BEA33776E1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8938-C2BE-4AAA-BE3B-AAED2A105F01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4AC41-CAD8-4010-9C7D-BEA33776E1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8938-C2BE-4AAA-BE3B-AAED2A105F01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4AC41-CAD8-4010-9C7D-BEA33776E1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8938-C2BE-4AAA-BE3B-AAED2A105F01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4AC41-CAD8-4010-9C7D-BEA33776E1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08938-C2BE-4AAA-BE3B-AAED2A105F01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4AC41-CAD8-4010-9C7D-BEA33776E1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4"/>
          <p:cNvGrpSpPr/>
          <p:nvPr/>
        </p:nvGrpSpPr>
        <p:grpSpPr>
          <a:xfrm>
            <a:off x="323528" y="476672"/>
            <a:ext cx="7776864" cy="5904064"/>
            <a:chOff x="323528" y="476672"/>
            <a:chExt cx="7776864" cy="5904064"/>
          </a:xfrm>
        </p:grpSpPr>
        <p:graphicFrame>
          <p:nvGraphicFramePr>
            <p:cNvPr id="1026" name="Object 2"/>
            <p:cNvGraphicFramePr>
              <a:graphicFrameLocks/>
            </p:cNvGraphicFramePr>
            <p:nvPr/>
          </p:nvGraphicFramePr>
          <p:xfrm>
            <a:off x="323528" y="477267"/>
            <a:ext cx="2159000" cy="2879725"/>
          </p:xfrm>
          <a:graphic>
            <a:graphicData uri="http://schemas.openxmlformats.org/presentationml/2006/ole">
              <p:oleObj spid="_x0000_s1026" name="Prism Project" r:id="rId3" imgW="2700000" imgH="3348000" progId="Prism5.Document">
                <p:embed/>
              </p:oleObj>
            </a:graphicData>
          </a:graphic>
        </p:graphicFrame>
        <p:graphicFrame>
          <p:nvGraphicFramePr>
            <p:cNvPr id="1027" name="Object 3"/>
            <p:cNvGraphicFramePr>
              <a:graphicFrameLocks/>
            </p:cNvGraphicFramePr>
            <p:nvPr/>
          </p:nvGraphicFramePr>
          <p:xfrm>
            <a:off x="3132139" y="477267"/>
            <a:ext cx="2159000" cy="2879725"/>
          </p:xfrm>
          <a:graphic>
            <a:graphicData uri="http://schemas.openxmlformats.org/presentationml/2006/ole">
              <p:oleObj spid="_x0000_s1027" name="Prism Project" r:id="rId4" imgW="2592000" imgH="3348000" progId="Prism5.Document">
                <p:embed/>
              </p:oleObj>
            </a:graphicData>
          </a:graphic>
        </p:graphicFrame>
        <p:graphicFrame>
          <p:nvGraphicFramePr>
            <p:cNvPr id="1028" name="Object 4"/>
            <p:cNvGraphicFramePr>
              <a:graphicFrameLocks/>
            </p:cNvGraphicFramePr>
            <p:nvPr/>
          </p:nvGraphicFramePr>
          <p:xfrm>
            <a:off x="5940152" y="476672"/>
            <a:ext cx="2159000" cy="3024336"/>
          </p:xfrm>
          <a:graphic>
            <a:graphicData uri="http://schemas.openxmlformats.org/presentationml/2006/ole">
              <p:oleObj spid="_x0000_s1028" name="Prism Project" r:id="rId5" imgW="2592000" imgH="3528000" progId="Prism5.Document">
                <p:embed/>
              </p:oleObj>
            </a:graphicData>
          </a:graphic>
        </p:graphicFrame>
        <p:graphicFrame>
          <p:nvGraphicFramePr>
            <p:cNvPr id="1029" name="Object 5"/>
            <p:cNvGraphicFramePr>
              <a:graphicFrameLocks/>
            </p:cNvGraphicFramePr>
            <p:nvPr/>
          </p:nvGraphicFramePr>
          <p:xfrm>
            <a:off x="395536" y="3429598"/>
            <a:ext cx="2159000" cy="2879725"/>
          </p:xfrm>
          <a:graphic>
            <a:graphicData uri="http://schemas.openxmlformats.org/presentationml/2006/ole">
              <p:oleObj spid="_x0000_s1029" name="Prism Project" r:id="rId6" imgW="2592000" imgH="3348000" progId="Prism5.Document">
                <p:embed/>
              </p:oleObj>
            </a:graphicData>
          </a:graphic>
        </p:graphicFrame>
        <p:graphicFrame>
          <p:nvGraphicFramePr>
            <p:cNvPr id="1030" name="Object 6"/>
            <p:cNvGraphicFramePr>
              <a:graphicFrameLocks/>
            </p:cNvGraphicFramePr>
            <p:nvPr/>
          </p:nvGraphicFramePr>
          <p:xfrm>
            <a:off x="3131840" y="3429003"/>
            <a:ext cx="2159000" cy="2879725"/>
          </p:xfrm>
          <a:graphic>
            <a:graphicData uri="http://schemas.openxmlformats.org/presentationml/2006/ole">
              <p:oleObj spid="_x0000_s1030" name="Prism Project" r:id="rId7" imgW="2592000" imgH="3348000" progId="Prism5.Document">
                <p:embed/>
              </p:oleObj>
            </a:graphicData>
          </a:graphic>
        </p:graphicFrame>
        <p:graphicFrame>
          <p:nvGraphicFramePr>
            <p:cNvPr id="1031" name="Object 7"/>
            <p:cNvGraphicFramePr>
              <a:graphicFrameLocks/>
            </p:cNvGraphicFramePr>
            <p:nvPr/>
          </p:nvGraphicFramePr>
          <p:xfrm>
            <a:off x="5941392" y="3501011"/>
            <a:ext cx="2159000" cy="2879725"/>
          </p:xfrm>
          <a:graphic>
            <a:graphicData uri="http://schemas.openxmlformats.org/presentationml/2006/ole">
              <p:oleObj spid="_x0000_s1031" name="Prism Project" r:id="rId8" imgW="2592000" imgH="3528000" progId="Prism5.Document">
                <p:embed/>
              </p:oleObj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>
              <a:off x="323528" y="539388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A</a:t>
              </a:r>
              <a:endParaRPr lang="zh-CN" altLang="en-US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131840" y="3563724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E</a:t>
              </a:r>
              <a:endParaRPr lang="zh-CN" altLang="en-US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940152" y="539388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C</a:t>
              </a:r>
              <a:endParaRPr lang="zh-CN" altLang="en-US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31840" y="548680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B</a:t>
              </a:r>
              <a:endParaRPr lang="zh-CN" altLang="en-US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03920" y="3573016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D</a:t>
              </a:r>
              <a:endParaRPr lang="zh-CN" altLang="en-US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12160" y="3563724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F</a:t>
              </a:r>
              <a:endParaRPr lang="zh-CN" altLang="en-US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15" name="TextBox 10"/>
          <p:cNvSpPr txBox="1"/>
          <p:nvPr/>
        </p:nvSpPr>
        <p:spPr>
          <a:xfrm>
            <a:off x="251520" y="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Additional file </a:t>
            </a:r>
            <a:r>
              <a:rPr lang="en-US" altLang="zh-CN" b="1" dirty="0" smtClean="0"/>
              <a:t>4</a:t>
            </a:r>
            <a:r>
              <a:rPr lang="en-US" b="1" dirty="0" smtClean="0"/>
              <a:t> </a:t>
            </a:r>
            <a:r>
              <a:rPr lang="en-US" b="1" dirty="0" smtClean="0"/>
              <a:t>Figure </a:t>
            </a:r>
            <a:r>
              <a:rPr lang="en-US" b="1" dirty="0" smtClean="0"/>
              <a:t>S</a:t>
            </a:r>
            <a:r>
              <a:rPr lang="en-US" altLang="zh-CN" b="1" dirty="0" smtClean="0"/>
              <a:t>4</a:t>
            </a:r>
            <a:endParaRPr lang="zh-CN" alt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全屏显示(4:3)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3" baseType="lpstr">
      <vt:lpstr>Office 主题</vt:lpstr>
      <vt:lpstr>Prism Project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lenovo</cp:lastModifiedBy>
  <cp:revision>2</cp:revision>
  <dcterms:created xsi:type="dcterms:W3CDTF">2017-12-15T06:20:59Z</dcterms:created>
  <dcterms:modified xsi:type="dcterms:W3CDTF">2018-04-02T08:46:43Z</dcterms:modified>
</cp:coreProperties>
</file>