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D575E-556A-4E84-8547-1FC1F96394C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64987-E437-4DE5-8F74-A3AB3EB2C1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755576" y="1268760"/>
            <a:ext cx="4680520" cy="4093426"/>
            <a:chOff x="755576" y="1268760"/>
            <a:chExt cx="4680520" cy="4093426"/>
          </a:xfrm>
        </p:grpSpPr>
        <p:pic>
          <p:nvPicPr>
            <p:cNvPr id="36866" name="Picture 2" descr="C:\Users\Lin\Desktop\Paper 2 版\Supp Fig 2.tif"/>
            <p:cNvPicPr preferRelativeResize="0"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03848" y="3068960"/>
              <a:ext cx="2052000" cy="1980000"/>
            </a:xfrm>
            <a:prstGeom prst="rect">
              <a:avLst/>
            </a:prstGeom>
            <a:noFill/>
          </p:spPr>
        </p:pic>
        <p:pic>
          <p:nvPicPr>
            <p:cNvPr id="3" name="Picture 2" descr="C:\Users\Lin\Desktop\Paper 2 版\Supp Fig 2.tif"/>
            <p:cNvPicPr preferRelativeResize="0"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3848" y="1268760"/>
              <a:ext cx="2160000" cy="1440000"/>
            </a:xfrm>
            <a:prstGeom prst="rect">
              <a:avLst/>
            </a:prstGeom>
            <a:noFill/>
          </p:spPr>
        </p:pic>
        <p:pic>
          <p:nvPicPr>
            <p:cNvPr id="4" name="Picture 2" descr="C:\Users\Lin\Desktop\Paper 2 版\Supp Fig 2.tif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76096" y="1268760"/>
              <a:ext cx="2160000" cy="1440000"/>
            </a:xfrm>
            <a:prstGeom prst="rect">
              <a:avLst/>
            </a:prstGeom>
            <a:noFill/>
          </p:spPr>
        </p:pic>
        <p:pic>
          <p:nvPicPr>
            <p:cNvPr id="5" name="Picture 2" descr="C:\Users\Lin\Desktop\Paper 2 版\Supp Fig 2.tif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99592" y="3068960"/>
              <a:ext cx="2052000" cy="19800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1115616" y="227687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47864" y="227687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B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31840" y="3059668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D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5576" y="3059668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C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91680" y="5085187"/>
              <a:ext cx="7650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Control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66956" y="5085187"/>
              <a:ext cx="7650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err="1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eGFP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3" name="TextBox 10"/>
          <p:cNvSpPr txBox="1"/>
          <p:nvPr/>
        </p:nvSpPr>
        <p:spPr>
          <a:xfrm>
            <a:off x="0" y="26064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Additional file </a:t>
            </a:r>
            <a:r>
              <a:rPr lang="en-US" altLang="zh-CN" b="1" dirty="0" smtClean="0"/>
              <a:t>7</a:t>
            </a:r>
            <a:r>
              <a:rPr lang="en-US" b="1" dirty="0" smtClean="0"/>
              <a:t>: </a:t>
            </a:r>
            <a:r>
              <a:rPr lang="en-US" b="1" dirty="0" smtClean="0"/>
              <a:t>Figure </a:t>
            </a:r>
            <a:r>
              <a:rPr lang="en-US" b="1" dirty="0" smtClean="0"/>
              <a:t>S</a:t>
            </a:r>
            <a:r>
              <a:rPr lang="en-US" altLang="zh-CN" b="1" dirty="0" smtClean="0"/>
              <a:t>7</a:t>
            </a:r>
            <a:endParaRPr lang="zh-CN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全屏显示(4:3)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3</cp:revision>
  <dcterms:created xsi:type="dcterms:W3CDTF">2017-12-15T06:29:47Z</dcterms:created>
  <dcterms:modified xsi:type="dcterms:W3CDTF">2018-04-02T08:48:14Z</dcterms:modified>
</cp:coreProperties>
</file>