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8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6C50A-321A-4D82-BF59-EA10806B641C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F5873-2E99-4238-ADA0-00FE4341673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6C50A-321A-4D82-BF59-EA10806B641C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F5873-2E99-4238-ADA0-00FE4341673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6C50A-321A-4D82-BF59-EA10806B641C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F5873-2E99-4238-ADA0-00FE4341673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6C50A-321A-4D82-BF59-EA10806B641C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F5873-2E99-4238-ADA0-00FE4341673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6C50A-321A-4D82-BF59-EA10806B641C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F5873-2E99-4238-ADA0-00FE4341673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6C50A-321A-4D82-BF59-EA10806B641C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F5873-2E99-4238-ADA0-00FE4341673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6C50A-321A-4D82-BF59-EA10806B641C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F5873-2E99-4238-ADA0-00FE4341673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6C50A-321A-4D82-BF59-EA10806B641C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F5873-2E99-4238-ADA0-00FE4341673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6C50A-321A-4D82-BF59-EA10806B641C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F5873-2E99-4238-ADA0-00FE4341673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6C50A-321A-4D82-BF59-EA10806B641C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F5873-2E99-4238-ADA0-00FE4341673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6C50A-321A-4D82-BF59-EA10806B641C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F5873-2E99-4238-ADA0-00FE4341673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16C50A-321A-4D82-BF59-EA10806B641C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BF5873-2E99-4238-ADA0-00FE4341673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1"/>
          <p:cNvGrpSpPr/>
          <p:nvPr/>
        </p:nvGrpSpPr>
        <p:grpSpPr>
          <a:xfrm>
            <a:off x="1187624" y="539388"/>
            <a:ext cx="3744416" cy="5193868"/>
            <a:chOff x="1187624" y="539388"/>
            <a:chExt cx="3744416" cy="5193868"/>
          </a:xfrm>
        </p:grpSpPr>
        <p:pic>
          <p:nvPicPr>
            <p:cNvPr id="41986" name="Picture 2" descr="C:\Users\Lin\Desktop\7days.tif"/>
            <p:cNvPicPr>
              <a:picLocks noChangeAspect="1" noChangeArrowheads="1"/>
            </p:cNvPicPr>
            <p:nvPr/>
          </p:nvPicPr>
          <p:blipFill>
            <a:blip r:embed="rId3" cstate="print"/>
            <a:srcRect l="1887" b="52134"/>
            <a:stretch>
              <a:fillRect/>
            </a:stretch>
          </p:blipFill>
          <p:spPr bwMode="auto">
            <a:xfrm>
              <a:off x="1187624" y="3212976"/>
              <a:ext cx="3744416" cy="1224136"/>
            </a:xfrm>
            <a:prstGeom prst="rect">
              <a:avLst/>
            </a:prstGeom>
            <a:noFill/>
          </p:spPr>
        </p:pic>
        <p:pic>
          <p:nvPicPr>
            <p:cNvPr id="3" name="Picture 2" descr="C:\Users\Lin\Desktop\7days.tif"/>
            <p:cNvPicPr>
              <a:picLocks noChangeAspect="1" noChangeArrowheads="1"/>
            </p:cNvPicPr>
            <p:nvPr/>
          </p:nvPicPr>
          <p:blipFill>
            <a:blip r:embed="rId3" cstate="print"/>
            <a:srcRect l="1887" t="47866" b="1453"/>
            <a:stretch>
              <a:fillRect/>
            </a:stretch>
          </p:blipFill>
          <p:spPr bwMode="auto">
            <a:xfrm>
              <a:off x="1187624" y="4437112"/>
              <a:ext cx="3744416" cy="1296144"/>
            </a:xfrm>
            <a:prstGeom prst="rect">
              <a:avLst/>
            </a:prstGeom>
            <a:noFill/>
          </p:spPr>
        </p:pic>
        <p:graphicFrame>
          <p:nvGraphicFramePr>
            <p:cNvPr id="41987" name="Object 3"/>
            <p:cNvGraphicFramePr>
              <a:graphicFrameLocks/>
            </p:cNvGraphicFramePr>
            <p:nvPr/>
          </p:nvGraphicFramePr>
          <p:xfrm>
            <a:off x="1619252" y="549275"/>
            <a:ext cx="2698751" cy="2590800"/>
          </p:xfrm>
          <a:graphic>
            <a:graphicData uri="http://schemas.openxmlformats.org/presentationml/2006/ole">
              <p:oleObj spid="_x0000_s1026" name="Prism Project" r:id="rId4" imgW="3600000" imgH="3492000" progId="Prism5.Document">
                <p:embed/>
              </p:oleObj>
            </a:graphicData>
          </a:graphic>
        </p:graphicFrame>
        <p:sp>
          <p:nvSpPr>
            <p:cNvPr id="5" name="TextBox 4"/>
            <p:cNvSpPr txBox="1"/>
            <p:nvPr/>
          </p:nvSpPr>
          <p:spPr>
            <a:xfrm>
              <a:off x="1331640" y="539388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A</a:t>
              </a:r>
              <a:endParaRPr lang="zh-CN" altLang="en-US" b="1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187624" y="3212976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chemeClr val="bg1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B</a:t>
              </a:r>
              <a:endParaRPr lang="zh-CN" altLang="en-US" b="1" dirty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411760" y="3212976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chemeClr val="bg1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C</a:t>
              </a:r>
              <a:endParaRPr lang="zh-CN" altLang="en-US" b="1" dirty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3635896" y="3212976"/>
              <a:ext cx="35137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>
                  <a:solidFill>
                    <a:schemeClr val="bg1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D</a:t>
              </a:r>
              <a:endParaRPr lang="zh-CN" altLang="en-US" b="1" dirty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1187624" y="4499828"/>
              <a:ext cx="33855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>
                  <a:solidFill>
                    <a:schemeClr val="bg1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E</a:t>
              </a:r>
              <a:endParaRPr lang="zh-CN" altLang="en-US" b="1" dirty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2411760" y="4509120"/>
              <a:ext cx="32573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>
                  <a:solidFill>
                    <a:schemeClr val="bg1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F</a:t>
              </a:r>
              <a:endParaRPr lang="zh-CN" altLang="en-US" b="1" dirty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3635896" y="4509120"/>
              <a:ext cx="36420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>
                  <a:solidFill>
                    <a:schemeClr val="bg1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G</a:t>
              </a:r>
              <a:endParaRPr lang="zh-CN" altLang="en-US" b="1" dirty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</p:grpSp>
      <p:sp>
        <p:nvSpPr>
          <p:cNvPr id="13" name="TextBox 10"/>
          <p:cNvSpPr txBox="1"/>
          <p:nvPr/>
        </p:nvSpPr>
        <p:spPr>
          <a:xfrm>
            <a:off x="0" y="0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Additional file </a:t>
            </a:r>
            <a:r>
              <a:rPr lang="en-US" altLang="zh-CN" b="1" dirty="0" smtClean="0"/>
              <a:t>8</a:t>
            </a:r>
            <a:r>
              <a:rPr lang="en-US" b="1" dirty="0" smtClean="0"/>
              <a:t>: </a:t>
            </a:r>
            <a:r>
              <a:rPr lang="en-US" b="1" dirty="0" smtClean="0"/>
              <a:t>Figure </a:t>
            </a:r>
            <a:r>
              <a:rPr lang="en-US" b="1" dirty="0" smtClean="0"/>
              <a:t>S</a:t>
            </a:r>
            <a:r>
              <a:rPr lang="en-US" altLang="zh-CN" b="1" dirty="0" smtClean="0"/>
              <a:t>8</a:t>
            </a:r>
            <a:endParaRPr lang="zh-CN" altLang="en-US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全屏显示(4:3)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3" baseType="lpstr">
      <vt:lpstr>Office 主题</vt:lpstr>
      <vt:lpstr>Prism Project</vt:lpstr>
      <vt:lpstr>幻灯片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lenovo</dc:creator>
  <cp:lastModifiedBy>lenovo</cp:lastModifiedBy>
  <cp:revision>2</cp:revision>
  <dcterms:created xsi:type="dcterms:W3CDTF">2017-12-15T06:30:38Z</dcterms:created>
  <dcterms:modified xsi:type="dcterms:W3CDTF">2018-04-02T08:48:37Z</dcterms:modified>
</cp:coreProperties>
</file>