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9" autoAdjust="0"/>
    <p:restoredTop sz="94660"/>
  </p:normalViewPr>
  <p:slideViewPr>
    <p:cSldViewPr snapToGrid="0">
      <p:cViewPr varScale="1">
        <p:scale>
          <a:sx n="91" d="100"/>
          <a:sy n="91" d="100"/>
        </p:scale>
        <p:origin x="76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79572-25F0-4239-8D14-80249B2CC819}" type="datetimeFigureOut">
              <a:rPr lang="en-US" smtClean="0"/>
              <a:t>4/28/2018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28973-5ED4-4924-AEA3-64F26641E4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3089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79572-25F0-4239-8D14-80249B2CC819}" type="datetimeFigureOut">
              <a:rPr lang="en-US" smtClean="0"/>
              <a:t>4/28/2018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28973-5ED4-4924-AEA3-64F26641E4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8728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79572-25F0-4239-8D14-80249B2CC819}" type="datetimeFigureOut">
              <a:rPr lang="en-US" smtClean="0"/>
              <a:t>4/28/2018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28973-5ED4-4924-AEA3-64F26641E4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816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79572-25F0-4239-8D14-80249B2CC819}" type="datetimeFigureOut">
              <a:rPr lang="en-US" smtClean="0"/>
              <a:t>4/28/2018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28973-5ED4-4924-AEA3-64F26641E4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16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79572-25F0-4239-8D14-80249B2CC819}" type="datetimeFigureOut">
              <a:rPr lang="en-US" smtClean="0"/>
              <a:t>4/28/2018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28973-5ED4-4924-AEA3-64F26641E4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95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79572-25F0-4239-8D14-80249B2CC819}" type="datetimeFigureOut">
              <a:rPr lang="en-US" smtClean="0"/>
              <a:t>4/28/2018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28973-5ED4-4924-AEA3-64F26641E4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445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79572-25F0-4239-8D14-80249B2CC819}" type="datetimeFigureOut">
              <a:rPr lang="en-US" smtClean="0"/>
              <a:t>4/28/2018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28973-5ED4-4924-AEA3-64F26641E4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8302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79572-25F0-4239-8D14-80249B2CC819}" type="datetimeFigureOut">
              <a:rPr lang="en-US" smtClean="0"/>
              <a:t>4/28/2018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28973-5ED4-4924-AEA3-64F26641E4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2795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79572-25F0-4239-8D14-80249B2CC819}" type="datetimeFigureOut">
              <a:rPr lang="en-US" smtClean="0"/>
              <a:t>4/28/2018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28973-5ED4-4924-AEA3-64F26641E4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1167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79572-25F0-4239-8D14-80249B2CC819}" type="datetimeFigureOut">
              <a:rPr lang="en-US" smtClean="0"/>
              <a:t>4/28/2018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28973-5ED4-4924-AEA3-64F26641E4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683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79572-25F0-4239-8D14-80249B2CC819}" type="datetimeFigureOut">
              <a:rPr lang="en-US" smtClean="0"/>
              <a:t>4/28/2018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28973-5ED4-4924-AEA3-64F26641E4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532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B79572-25F0-4239-8D14-80249B2CC819}" type="datetimeFigureOut">
              <a:rPr lang="en-US" smtClean="0"/>
              <a:t>4/28/2018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E28973-5ED4-4924-AEA3-64F26641E4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247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5538" y="257175"/>
            <a:ext cx="6488631" cy="6482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44589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Verma, Sheetal</dc:creator>
  <cp:lastModifiedBy>Salgame, Padmini</cp:lastModifiedBy>
  <cp:revision>2</cp:revision>
  <dcterms:created xsi:type="dcterms:W3CDTF">2017-10-30T16:17:56Z</dcterms:created>
  <dcterms:modified xsi:type="dcterms:W3CDTF">2018-04-28T19:02:31Z</dcterms:modified>
</cp:coreProperties>
</file>