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3208000" cy="990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4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2" d="100"/>
          <a:sy n="52" d="100"/>
        </p:scale>
        <p:origin x="1296" y="78"/>
      </p:cViewPr>
      <p:guideLst>
        <p:guide orient="horz" pos="3120"/>
        <p:guide pos="4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621191"/>
            <a:ext cx="112268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1000" y="5202944"/>
            <a:ext cx="99060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B91E-E1AF-4448-96A8-B9672FA795C1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7E8-2AE4-466A-9DD4-96418E2C1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225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B91E-E1AF-4448-96A8-B9672FA795C1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7E8-2AE4-466A-9DD4-96418E2C1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062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1976" y="527403"/>
            <a:ext cx="2847975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8051" y="527403"/>
            <a:ext cx="8378825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B91E-E1AF-4448-96A8-B9672FA795C1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7E8-2AE4-466A-9DD4-96418E2C1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497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B91E-E1AF-4448-96A8-B9672FA795C1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7E8-2AE4-466A-9DD4-96418E2C1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20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172" y="2469624"/>
            <a:ext cx="11391900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1172" y="6629226"/>
            <a:ext cx="11391900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/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B91E-E1AF-4448-96A8-B9672FA795C1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7E8-2AE4-466A-9DD4-96418E2C1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8050" y="2637014"/>
            <a:ext cx="561340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86550" y="2637014"/>
            <a:ext cx="561340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B91E-E1AF-4448-96A8-B9672FA795C1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7E8-2AE4-466A-9DD4-96418E2C1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818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527405"/>
            <a:ext cx="11391900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9772" y="2428347"/>
            <a:ext cx="5587602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9772" y="3618442"/>
            <a:ext cx="5587602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6551" y="2428347"/>
            <a:ext cx="5615120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86551" y="3618442"/>
            <a:ext cx="5615120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B91E-E1AF-4448-96A8-B9672FA795C1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7E8-2AE4-466A-9DD4-96418E2C1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135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B91E-E1AF-4448-96A8-B9672FA795C1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7E8-2AE4-466A-9DD4-96418E2C1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09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B91E-E1AF-4448-96A8-B9672FA795C1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7E8-2AE4-466A-9DD4-96418E2C1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99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660400"/>
            <a:ext cx="4259924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5120" y="1426283"/>
            <a:ext cx="6686550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9770" y="2971800"/>
            <a:ext cx="4259924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B91E-E1AF-4448-96A8-B9672FA795C1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7E8-2AE4-466A-9DD4-96418E2C1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29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660400"/>
            <a:ext cx="4259924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15120" y="1426283"/>
            <a:ext cx="6686550" cy="7039681"/>
          </a:xfrm>
        </p:spPr>
        <p:txBody>
          <a:bodyPr anchor="t"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9770" y="2971800"/>
            <a:ext cx="4259924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B91E-E1AF-4448-96A8-B9672FA795C1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7E8-2AE4-466A-9DD4-96418E2C1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56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8050" y="527405"/>
            <a:ext cx="11391900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050" y="2637014"/>
            <a:ext cx="11391900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8050" y="9181397"/>
            <a:ext cx="29718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3B91E-E1AF-4448-96A8-B9672FA795C1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5150" y="9181397"/>
            <a:ext cx="4457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8150" y="9181397"/>
            <a:ext cx="29718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5C7E8-2AE4-466A-9DD4-96418E2C1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74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9528" y="3714750"/>
            <a:ext cx="3117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Ineffective empirical regimen</a:t>
            </a:r>
          </a:p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DDDs =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4422" y="5010150"/>
            <a:ext cx="2127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Effective regimen</a:t>
            </a:r>
          </a:p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700 (7×100) DDDs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2256876" y="3890868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Continued treatment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29479" y="3028950"/>
            <a:ext cx="22920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Treatment continued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until Day 14</a:t>
            </a:r>
          </a:p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700 (7×100) DDDs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1339" y="6800850"/>
            <a:ext cx="21125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Treatment stopped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at Day 7</a:t>
            </a:r>
          </a:p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0 DDDs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2285275" y="6397688"/>
            <a:ext cx="225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Truncated treatment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96630" y="4000500"/>
            <a:ext cx="21804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Retreatment in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5%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70 (5×14) DDDs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38820" y="2190750"/>
            <a:ext cx="2492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 retreatment in 95%</a:t>
            </a:r>
          </a:p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0 DDDs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29119" y="7829550"/>
            <a:ext cx="2308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Retreatment in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20%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280 (20×14) DDDs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38820" y="6019800"/>
            <a:ext cx="2492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 retreatment in 80%</a:t>
            </a:r>
          </a:p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0 DDDs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303131" y="3200400"/>
            <a:ext cx="2745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Total DDDs = 1470 +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84081" y="7067550"/>
            <a:ext cx="2616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Total DDDs = 980 +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ight Brace 21"/>
          <p:cNvSpPr/>
          <p:nvPr/>
        </p:nvSpPr>
        <p:spPr>
          <a:xfrm>
            <a:off x="9042232" y="2152650"/>
            <a:ext cx="279949" cy="2475131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ight Brace 22"/>
          <p:cNvSpPr/>
          <p:nvPr/>
        </p:nvSpPr>
        <p:spPr>
          <a:xfrm>
            <a:off x="9023182" y="6000750"/>
            <a:ext cx="279949" cy="2475131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6534014" y="2494865"/>
            <a:ext cx="0" cy="1828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534014" y="2504480"/>
            <a:ext cx="28588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534014" y="4314230"/>
            <a:ext cx="28588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534014" y="6323915"/>
            <a:ext cx="0" cy="1828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523442" y="6326215"/>
            <a:ext cx="28588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524489" y="8152805"/>
            <a:ext cx="28588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1409700" y="4361081"/>
            <a:ext cx="0" cy="649069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6324847" y="7209830"/>
            <a:ext cx="20916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6324847" y="3456980"/>
            <a:ext cx="20916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2"/>
          <p:cNvCxnSpPr/>
          <p:nvPr/>
        </p:nvCxnSpPr>
        <p:spPr>
          <a:xfrm>
            <a:off x="2607749" y="5428566"/>
            <a:ext cx="1964251" cy="183394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flipV="1">
            <a:off x="2607749" y="3474482"/>
            <a:ext cx="1907101" cy="1748314"/>
          </a:xfrm>
          <a:prstGeom prst="bentConnector3">
            <a:avLst>
              <a:gd name="adj1" fmla="val 5099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9302375" y="4871650"/>
            <a:ext cx="3954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(1470 – 980)</a:t>
            </a: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 = ------------------- = 33.3%</a:t>
            </a: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1470</a:t>
            </a:r>
            <a:endParaRPr lang="en-I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0858500" y="3714750"/>
            <a:ext cx="476033" cy="970865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10820400" y="5890230"/>
            <a:ext cx="476033" cy="1005870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603244" y="634485"/>
            <a:ext cx="193739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Day 7 of 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effective regimen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55021" y="647312"/>
            <a:ext cx="193739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Day 14 of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effective regimen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015392" y="641866"/>
            <a:ext cx="233910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6 weeks  after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treatment completion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3581400" y="1289566"/>
            <a:ext cx="0" cy="577334"/>
          </a:xfrm>
          <a:prstGeom prst="straightConnector1">
            <a:avLst/>
          </a:prstGeom>
          <a:ln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534150" y="1289566"/>
            <a:ext cx="0" cy="577334"/>
          </a:xfrm>
          <a:prstGeom prst="straightConnector1">
            <a:avLst/>
          </a:prstGeom>
          <a:ln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9182100" y="1289566"/>
            <a:ext cx="0" cy="577334"/>
          </a:xfrm>
          <a:prstGeom prst="straightConnector1">
            <a:avLst/>
          </a:prstGeom>
          <a:ln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77918" y="908566"/>
            <a:ext cx="16850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Hospitalization</a:t>
            </a:r>
            <a:endParaRPr lang="en-I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1409700" y="1289566"/>
            <a:ext cx="0" cy="577334"/>
          </a:xfrm>
          <a:prstGeom prst="straightConnector1">
            <a:avLst/>
          </a:prstGeom>
          <a:ln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991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</TotalTime>
  <Words>106</Words>
  <Application>Microsoft Office PowerPoint</Application>
  <PresentationFormat>Custom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21</cp:revision>
  <dcterms:created xsi:type="dcterms:W3CDTF">2017-12-22T14:17:26Z</dcterms:created>
  <dcterms:modified xsi:type="dcterms:W3CDTF">2018-02-19T15:01:43Z</dcterms:modified>
</cp:coreProperties>
</file>