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5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c-PARP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4597371565113503"/>
          <c:y val="3.1746031746031744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Sheet2!$A$1:$A$4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Sheet2!$F$1:$F$4</c:f>
              <c:numCache>
                <c:formatCode>General</c:formatCode>
                <c:ptCount val="4"/>
                <c:pt idx="0">
                  <c:v>1</c:v>
                </c:pt>
                <c:pt idx="1">
                  <c:v>2.5286940866132306</c:v>
                </c:pt>
                <c:pt idx="2">
                  <c:v>12.725685612591164</c:v>
                </c:pt>
                <c:pt idx="3">
                  <c:v>11.491606915269365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2929072"/>
        <c:axId val="182930752"/>
      </c:barChart>
      <c:catAx>
        <c:axId val="18292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0752"/>
        <c:crosses val="autoZero"/>
        <c:auto val="1"/>
        <c:lblAlgn val="ctr"/>
        <c:lblOffset val="100"/>
        <c:noMultiLvlLbl val="0"/>
      </c:catAx>
      <c:valAx>
        <c:axId val="18293075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29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c-caspase9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8521010648986381"/>
          <c:y val="3.7037037037037035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Sheet2!$A$1:$A$4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Sheet2!$G$1:$G$4</c:f>
              <c:numCache>
                <c:formatCode>General</c:formatCode>
                <c:ptCount val="4"/>
                <c:pt idx="0">
                  <c:v>1</c:v>
                </c:pt>
                <c:pt idx="1">
                  <c:v>4.5553504449495632</c:v>
                </c:pt>
                <c:pt idx="2">
                  <c:v>8.0168009436356691</c:v>
                </c:pt>
                <c:pt idx="3">
                  <c:v>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2933552"/>
        <c:axId val="182934112"/>
      </c:barChart>
      <c:catAx>
        <c:axId val="18293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4112"/>
        <c:crosses val="autoZero"/>
        <c:auto val="1"/>
        <c:lblAlgn val="ctr"/>
        <c:lblOffset val="100"/>
        <c:noMultiLvlLbl val="0"/>
      </c:catAx>
      <c:valAx>
        <c:axId val="18293411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35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400" b="0" i="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c-caspase3</a:t>
            </a:r>
            <a:endParaRPr lang="zh-CN" altLang="zh-CN" sz="14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6336312483518302"/>
          <c:y val="3.8461538461538464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Sheet2!$A$1:$A$4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Sheet2!$H$1:$H$4</c:f>
              <c:numCache>
                <c:formatCode>General</c:formatCode>
                <c:ptCount val="4"/>
                <c:pt idx="0">
                  <c:v>1</c:v>
                </c:pt>
                <c:pt idx="1">
                  <c:v>5.6217676364332387</c:v>
                </c:pt>
                <c:pt idx="2">
                  <c:v>10.49042122188307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2936912"/>
        <c:axId val="182935792"/>
      </c:barChart>
      <c:catAx>
        <c:axId val="182936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5792"/>
        <c:crosses val="autoZero"/>
        <c:auto val="1"/>
        <c:lblAlgn val="ctr"/>
        <c:lblOffset val="100"/>
        <c:noMultiLvlLbl val="0"/>
      </c:catAx>
      <c:valAx>
        <c:axId val="182935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6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c-PARP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8048556430446195"/>
          <c:y val="4.5639895013123363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Sheet2!$A$20:$A$23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Sheet2!$F$20:$F$23</c:f>
              <c:numCache>
                <c:formatCode>General</c:formatCode>
                <c:ptCount val="4"/>
                <c:pt idx="0">
                  <c:v>1</c:v>
                </c:pt>
                <c:pt idx="1">
                  <c:v>4.1810091666437561</c:v>
                </c:pt>
                <c:pt idx="2">
                  <c:v>10.583181513011237</c:v>
                </c:pt>
                <c:pt idx="3">
                  <c:v>13.513277812851973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2939712"/>
        <c:axId val="182940272"/>
      </c:barChart>
      <c:catAx>
        <c:axId val="182939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40272"/>
        <c:crosses val="autoZero"/>
        <c:auto val="1"/>
        <c:lblAlgn val="ctr"/>
        <c:lblOffset val="100"/>
        <c:noMultiLvlLbl val="0"/>
      </c:catAx>
      <c:valAx>
        <c:axId val="1829402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2939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c-caspase9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8396012900738219"/>
          <c:y val="1.7777777777777778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Sheet2!$A$20:$A$23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Sheet2!$G$20:$G$23</c:f>
              <c:numCache>
                <c:formatCode>General</c:formatCode>
                <c:ptCount val="4"/>
                <c:pt idx="0">
                  <c:v>1</c:v>
                </c:pt>
                <c:pt idx="1">
                  <c:v>2.2009048233714501</c:v>
                </c:pt>
                <c:pt idx="2">
                  <c:v>7.5763189221192544</c:v>
                </c:pt>
                <c:pt idx="3">
                  <c:v>9.5557967519618501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5412080"/>
        <c:axId val="185412640"/>
      </c:barChart>
      <c:catAx>
        <c:axId val="185412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5412640"/>
        <c:crosses val="autoZero"/>
        <c:auto val="1"/>
        <c:lblAlgn val="ctr"/>
        <c:lblOffset val="100"/>
        <c:noMultiLvlLbl val="0"/>
      </c:catAx>
      <c:valAx>
        <c:axId val="185412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5412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c-caspase3</a:t>
            </a: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3640058467572675"/>
          <c:y val="4.6666666666666669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Sheet2!$A$20:$A$23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Sheet2!$H$20:$H$23</c:f>
              <c:numCache>
                <c:formatCode>General</c:formatCode>
                <c:ptCount val="4"/>
                <c:pt idx="0">
                  <c:v>1</c:v>
                </c:pt>
                <c:pt idx="1">
                  <c:v>2.0704115541859376</c:v>
                </c:pt>
                <c:pt idx="2">
                  <c:v>5.1006985951889003</c:v>
                </c:pt>
                <c:pt idx="3">
                  <c:v>5.2214168767023006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5414880"/>
        <c:axId val="185415440"/>
      </c:barChart>
      <c:catAx>
        <c:axId val="185414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5415440"/>
        <c:crosses val="autoZero"/>
        <c:auto val="1"/>
        <c:lblAlgn val="ctr"/>
        <c:lblOffset val="100"/>
        <c:noMultiLvlLbl val="0"/>
      </c:catAx>
      <c:valAx>
        <c:axId val="185415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54148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2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0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6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3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5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5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3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1949583" y="466147"/>
            <a:ext cx="7664335" cy="5756866"/>
            <a:chOff x="1949583" y="466147"/>
            <a:chExt cx="7664335" cy="5756866"/>
          </a:xfrm>
        </p:grpSpPr>
        <p:grpSp>
          <p:nvGrpSpPr>
            <p:cNvPr id="8" name="Group 7"/>
            <p:cNvGrpSpPr/>
            <p:nvPr/>
          </p:nvGrpSpPr>
          <p:grpSpPr>
            <a:xfrm>
              <a:off x="2064796" y="957585"/>
              <a:ext cx="2074067" cy="2000250"/>
              <a:chOff x="2064796" y="957585"/>
              <a:chExt cx="2074067" cy="2000250"/>
            </a:xfrm>
          </p:grpSpPr>
          <p:graphicFrame>
            <p:nvGraphicFramePr>
              <p:cNvPr id="2" name="图表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25587361"/>
                  </p:ext>
                </p:extLst>
              </p:nvPr>
            </p:nvGraphicFramePr>
            <p:xfrm>
              <a:off x="2244068" y="957585"/>
              <a:ext cx="1894795" cy="20002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" name="TextBox 2"/>
              <p:cNvSpPr txBox="1"/>
              <p:nvPr/>
            </p:nvSpPr>
            <p:spPr>
              <a:xfrm rot="5400000" flipV="1">
                <a:off x="1624247" y="1834599"/>
                <a:ext cx="11273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978849" y="88867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49583" y="466147"/>
              <a:ext cx="7873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S1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845883" y="900435"/>
              <a:ext cx="2039068" cy="2057400"/>
              <a:chOff x="5069876" y="957585"/>
              <a:chExt cx="2039068" cy="2057400"/>
            </a:xfrm>
          </p:grpSpPr>
          <p:graphicFrame>
            <p:nvGraphicFramePr>
              <p:cNvPr id="6" name="图表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37547292"/>
                  </p:ext>
                </p:extLst>
              </p:nvPr>
            </p:nvGraphicFramePr>
            <p:xfrm>
              <a:off x="5192987" y="957585"/>
              <a:ext cx="1915957" cy="20574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" name="TextBox 6"/>
              <p:cNvSpPr txBox="1"/>
              <p:nvPr/>
            </p:nvSpPr>
            <p:spPr>
              <a:xfrm rot="5400000" flipV="1">
                <a:off x="4629327" y="1875688"/>
                <a:ext cx="11273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456732" y="92597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7492386" y="887118"/>
              <a:ext cx="2075585" cy="2124075"/>
              <a:chOff x="7492386" y="887118"/>
              <a:chExt cx="2075585" cy="2124075"/>
            </a:xfrm>
          </p:grpSpPr>
          <p:graphicFrame>
            <p:nvGraphicFramePr>
              <p:cNvPr id="11" name="图表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39201931"/>
                  </p:ext>
                </p:extLst>
              </p:nvPr>
            </p:nvGraphicFramePr>
            <p:xfrm>
              <a:off x="7693263" y="887118"/>
              <a:ext cx="1874708" cy="21240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2" name="TextBox 11"/>
              <p:cNvSpPr txBox="1"/>
              <p:nvPr/>
            </p:nvSpPr>
            <p:spPr>
              <a:xfrm rot="5400000" flipV="1">
                <a:off x="7051837" y="1816644"/>
                <a:ext cx="11273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297551" y="94515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461876" y="3066334"/>
              <a:ext cx="69301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610240" y="317483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LP-1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997899" y="3518861"/>
              <a:ext cx="2079087" cy="2160044"/>
              <a:chOff x="1972285" y="3749629"/>
              <a:chExt cx="2143911" cy="2143125"/>
            </a:xfrm>
          </p:grpSpPr>
          <p:graphicFrame>
            <p:nvGraphicFramePr>
              <p:cNvPr id="18" name="图表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34650579"/>
                  </p:ext>
                </p:extLst>
              </p:nvPr>
            </p:nvGraphicFramePr>
            <p:xfrm>
              <a:off x="2126486" y="3749629"/>
              <a:ext cx="1989710" cy="21431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9" name="TextBox 18"/>
              <p:cNvSpPr txBox="1"/>
              <p:nvPr/>
            </p:nvSpPr>
            <p:spPr>
              <a:xfrm rot="5400000" flipV="1">
                <a:off x="1531736" y="4698080"/>
                <a:ext cx="11273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763284" y="3627361"/>
              <a:ext cx="2112311" cy="2143125"/>
              <a:chOff x="4725396" y="3627361"/>
              <a:chExt cx="2112311" cy="2143125"/>
            </a:xfrm>
          </p:grpSpPr>
          <p:graphicFrame>
            <p:nvGraphicFramePr>
              <p:cNvPr id="21" name="图表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51706697"/>
                  </p:ext>
                </p:extLst>
              </p:nvPr>
            </p:nvGraphicFramePr>
            <p:xfrm>
              <a:off x="4845883" y="3627361"/>
              <a:ext cx="1991824" cy="21431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 rot="5400000" flipV="1">
                <a:off x="4276674" y="4528768"/>
                <a:ext cx="1136219" cy="238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592825" y="3605690"/>
              <a:ext cx="2021093" cy="2114550"/>
              <a:chOff x="7492387" y="3655936"/>
              <a:chExt cx="2075584" cy="2114550"/>
            </a:xfrm>
          </p:grpSpPr>
          <p:graphicFrame>
            <p:nvGraphicFramePr>
              <p:cNvPr id="24" name="图表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91589023"/>
                  </p:ext>
                </p:extLst>
              </p:nvPr>
            </p:nvGraphicFramePr>
            <p:xfrm>
              <a:off x="7659750" y="3655936"/>
              <a:ext cx="1908221" cy="21145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25" name="TextBox 24"/>
              <p:cNvSpPr txBox="1"/>
              <p:nvPr/>
            </p:nvSpPr>
            <p:spPr>
              <a:xfrm rot="5400000" flipV="1">
                <a:off x="7043665" y="4547393"/>
                <a:ext cx="1136219" cy="238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969650" y="346719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72762" y="3488861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6824" y="3517436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391365" y="5858806"/>
              <a:ext cx="69301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610240" y="5946014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MM.1S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913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28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Fan,Ping</dc:creator>
  <cp:lastModifiedBy>Fan,Ping</cp:lastModifiedBy>
  <cp:revision>29</cp:revision>
  <dcterms:created xsi:type="dcterms:W3CDTF">2018-03-12T14:59:56Z</dcterms:created>
  <dcterms:modified xsi:type="dcterms:W3CDTF">2018-03-13T17:06:09Z</dcterms:modified>
</cp:coreProperties>
</file>