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2"/>
  </p:normalViewPr>
  <p:slideViewPr>
    <p:cSldViewPr snapToGrid="0" snapToObjects="1">
      <p:cViewPr>
        <p:scale>
          <a:sx n="80" d="100"/>
          <a:sy n="80" d="100"/>
        </p:scale>
        <p:origin x="2648" y="1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82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126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2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994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798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493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753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172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915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2483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537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8649E-D02E-C349-8046-76CD9F6C786A}" type="datetimeFigureOut">
              <a:rPr lang="fr-FR" smtClean="0"/>
              <a:t>16/01/2018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70FD6-238E-314D-9613-57086B3FA9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03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082" y="597994"/>
            <a:ext cx="8067094" cy="459947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71075" y="5620871"/>
            <a:ext cx="9127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Electro-mobility shift assays (EMSAs) of several promoter probes in the presence (+) or absence (-) of </a:t>
            </a:r>
            <a:r>
              <a:rPr lang="en-US" dirty="0" err="1"/>
              <a:t>LexA</a:t>
            </a:r>
            <a:r>
              <a:rPr lang="en-US" dirty="0"/>
              <a:t> protein. In all cases, a positive SOS-box probe was included as a control.</a:t>
            </a:r>
            <a:r>
              <a:rPr lang="fr-FR" dirty="0" smtClean="0">
                <a:effectLst/>
              </a:rPr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77505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35</Words>
  <Application>Microsoft Macintosh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KrinEvelyne</dc:creator>
  <cp:lastModifiedBy>KrinEvelyne</cp:lastModifiedBy>
  <cp:revision>1</cp:revision>
  <dcterms:created xsi:type="dcterms:W3CDTF">2018-01-16T14:44:55Z</dcterms:created>
  <dcterms:modified xsi:type="dcterms:W3CDTF">2018-01-16T14:46:55Z</dcterms:modified>
</cp:coreProperties>
</file>