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624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919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592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964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1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976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46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04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0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93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836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3DAA9-BB62-4424-A4A3-21ED60C720A1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8E494-AC92-41E1-9DC0-9681847ECD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037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/>
              <a:t>Appendix D  Distribution of malpractice claim payout for closed claims by serious event disclosure status. </a:t>
            </a:r>
            <a:endParaRPr lang="en-US" sz="24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7391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744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Appendix D  Distribution of malpractice claim payout for closed claims by serious event disclosure status. </vt:lpstr>
    </vt:vector>
  </TitlesOfParts>
  <Company>UPMC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Appendix D  Distribution of malpractice claim payout for closed claims by serious event disclosure status. </dc:title>
  <dc:creator>painterl</dc:creator>
  <cp:lastModifiedBy>painterl</cp:lastModifiedBy>
  <cp:revision>1</cp:revision>
  <dcterms:created xsi:type="dcterms:W3CDTF">2014-11-14T14:17:37Z</dcterms:created>
  <dcterms:modified xsi:type="dcterms:W3CDTF">2014-11-14T14:18:41Z</dcterms:modified>
</cp:coreProperties>
</file>