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3152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30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2796" y="102"/>
      </p:cViewPr>
      <p:guideLst>
        <p:guide orient="horz" pos="2880"/>
        <p:guide pos="23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2840568"/>
            <a:ext cx="621792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7280" y="5181600"/>
            <a:ext cx="512064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74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4458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" y="366185"/>
            <a:ext cx="164592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" y="366185"/>
            <a:ext cx="481584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017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677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850" y="5875867"/>
            <a:ext cx="621792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850" y="3875618"/>
            <a:ext cx="621792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2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" y="2133601"/>
            <a:ext cx="323088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18560" y="2133601"/>
            <a:ext cx="323088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2198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046817"/>
            <a:ext cx="3232150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5760" y="2899833"/>
            <a:ext cx="323215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16020" y="2046817"/>
            <a:ext cx="3233420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16020" y="2899833"/>
            <a:ext cx="3233420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747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75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89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761" y="364067"/>
            <a:ext cx="2406650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0040" y="364067"/>
            <a:ext cx="4089400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5761" y="1913467"/>
            <a:ext cx="2406650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32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3830" y="6400800"/>
            <a:ext cx="438912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433830" y="817033"/>
            <a:ext cx="438912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3830" y="7156451"/>
            <a:ext cx="438912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9450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760" y="366184"/>
            <a:ext cx="658368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" y="2133601"/>
            <a:ext cx="658368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5760" y="8475134"/>
            <a:ext cx="1706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1F44D-ED40-6244-9F96-002E4406CAD4}" type="datetimeFigureOut">
              <a:rPr lang="en-US" smtClean="0"/>
              <a:t>10/24/2017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99360" y="8475134"/>
            <a:ext cx="23164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242560" y="8475134"/>
            <a:ext cx="1706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24DAB-76C0-994B-AC4D-8F9BD24820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079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ontrol 12_Pre Protector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6" t="13013" r="2534" b="5386"/>
          <a:stretch/>
        </p:blipFill>
        <p:spPr>
          <a:xfrm>
            <a:off x="1622932" y="5211459"/>
            <a:ext cx="3152118" cy="2651760"/>
          </a:xfrm>
          <a:prstGeom prst="rect">
            <a:avLst/>
          </a:prstGeom>
        </p:spPr>
      </p:pic>
      <p:pic>
        <p:nvPicPr>
          <p:cNvPr id="4" name="Picture 3" descr="Protector_Control_24_Compare unsupervised p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195" y="2468872"/>
            <a:ext cx="2680734" cy="2478181"/>
          </a:xfrm>
          <a:prstGeom prst="rect">
            <a:avLst/>
          </a:prstGeom>
        </p:spPr>
      </p:pic>
      <p:pic>
        <p:nvPicPr>
          <p:cNvPr id="5" name="Picture 4" descr="Protector_Control_12_Compare unsupervised pca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6791" y="1"/>
            <a:ext cx="2967648" cy="2465658"/>
          </a:xfrm>
          <a:prstGeom prst="rect">
            <a:avLst/>
          </a:prstGeom>
        </p:spPr>
      </p:pic>
      <p:pic>
        <p:nvPicPr>
          <p:cNvPr id="6" name="Picture 5" descr="No_Protector_Control_12_Compare unsupervised pc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2932914" cy="2547540"/>
          </a:xfrm>
          <a:prstGeom prst="rect">
            <a:avLst/>
          </a:prstGeom>
        </p:spPr>
      </p:pic>
      <p:pic>
        <p:nvPicPr>
          <p:cNvPr id="7" name="Picture 6" descr="No_Protector_Control_24_Compare unsupervised pc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0097"/>
            <a:ext cx="3177581" cy="264816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71933" y="2948174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24 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029523" y="1625160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12 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-86473" y="246013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Control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646" y="2896858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Control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30409" y="2852924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24 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8402" y="280459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12 h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55473" y="705356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Control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95701" y="3266909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Control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6" name="Oval 15"/>
          <p:cNvSpPr/>
          <p:nvPr/>
        </p:nvSpPr>
        <p:spPr>
          <a:xfrm rot="10192388">
            <a:off x="571468" y="425181"/>
            <a:ext cx="821950" cy="150880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7" name="Oval 16"/>
          <p:cNvSpPr/>
          <p:nvPr/>
        </p:nvSpPr>
        <p:spPr>
          <a:xfrm rot="21038197">
            <a:off x="1309281" y="531534"/>
            <a:ext cx="924893" cy="1325403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7711" y="3191594"/>
            <a:ext cx="781839" cy="1508802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19" name="Oval 18"/>
          <p:cNvSpPr/>
          <p:nvPr/>
        </p:nvSpPr>
        <p:spPr>
          <a:xfrm rot="18308806">
            <a:off x="1371916" y="2819868"/>
            <a:ext cx="1255445" cy="1865645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0" name="Oval 19"/>
          <p:cNvSpPr/>
          <p:nvPr/>
        </p:nvSpPr>
        <p:spPr>
          <a:xfrm rot="1600102">
            <a:off x="4283202" y="3546582"/>
            <a:ext cx="744011" cy="1127499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1" name="Oval 20"/>
          <p:cNvSpPr/>
          <p:nvPr/>
        </p:nvSpPr>
        <p:spPr>
          <a:xfrm rot="20373603">
            <a:off x="3370762" y="3062992"/>
            <a:ext cx="997944" cy="1466062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2" name="Oval 21"/>
          <p:cNvSpPr/>
          <p:nvPr/>
        </p:nvSpPr>
        <p:spPr>
          <a:xfrm rot="13663284">
            <a:off x="4352717" y="919362"/>
            <a:ext cx="738966" cy="1072993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3" name="Oval 22"/>
          <p:cNvSpPr/>
          <p:nvPr/>
        </p:nvSpPr>
        <p:spPr>
          <a:xfrm rot="2123944">
            <a:off x="3487820" y="418449"/>
            <a:ext cx="1004305" cy="1412223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2943808" y="2413792"/>
            <a:ext cx="467546" cy="189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790856" y="12057"/>
            <a:ext cx="467546" cy="189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3128" y="2464816"/>
            <a:ext cx="467546" cy="189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0921" y="8672"/>
            <a:ext cx="467546" cy="1895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03167" y="-32266"/>
            <a:ext cx="10160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GT3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3840" y="-32266"/>
            <a:ext cx="1566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No GT3</a:t>
            </a:r>
            <a:endParaRPr lang="en-US" b="1" dirty="0">
              <a:latin typeface="Arial"/>
              <a:cs typeface="Arial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188622" y="358047"/>
            <a:ext cx="0" cy="4790216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78467" y="5148263"/>
            <a:ext cx="513501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Oval 32"/>
          <p:cNvSpPr/>
          <p:nvPr/>
        </p:nvSpPr>
        <p:spPr>
          <a:xfrm rot="4208485">
            <a:off x="2214151" y="5395038"/>
            <a:ext cx="1574544" cy="2147088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4" name="Oval 33"/>
          <p:cNvSpPr/>
          <p:nvPr/>
        </p:nvSpPr>
        <p:spPr>
          <a:xfrm rot="21253849">
            <a:off x="2520391" y="5261284"/>
            <a:ext cx="1504012" cy="186614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86391" y="6206425"/>
            <a:ext cx="1344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Control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829434" y="5148263"/>
            <a:ext cx="13440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GT3 no radiation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9348" y="8307077"/>
            <a:ext cx="73020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1. Unsupervised principal component analysis scores plots of nonhuman primate serum water-soluble metabolites exposed to ionizing radiation (ESI+).</a:t>
            </a:r>
          </a:p>
        </p:txBody>
      </p:sp>
    </p:spTree>
    <p:extLst>
      <p:ext uri="{BB962C8B-B14F-4D97-AF65-F5344CB8AC3E}">
        <p14:creationId xmlns:p14="http://schemas.microsoft.com/office/powerpoint/2010/main" val="11000362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42</Words>
  <Application>Microsoft Office PowerPoint</Application>
  <PresentationFormat>Custom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Evan</dc:creator>
  <cp:lastModifiedBy>VIJAY SINGH</cp:lastModifiedBy>
  <cp:revision>5</cp:revision>
  <dcterms:created xsi:type="dcterms:W3CDTF">2015-11-24T16:24:15Z</dcterms:created>
  <dcterms:modified xsi:type="dcterms:W3CDTF">2017-10-24T18:59:29Z</dcterms:modified>
</cp:coreProperties>
</file>