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320" y="-7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1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1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5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8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7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66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9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3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9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B33A8-F823-4DAC-8947-44C15E8426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91DCD-6956-4C96-BB5F-07459865A1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2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251520"/>
            <a:ext cx="4481513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2789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Frankfurt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Dücker, Ruth Pia</dc:creator>
  <cp:lastModifiedBy>Dücker, Ruth Pia</cp:lastModifiedBy>
  <cp:revision>1</cp:revision>
  <dcterms:created xsi:type="dcterms:W3CDTF">2017-11-14T12:03:45Z</dcterms:created>
  <dcterms:modified xsi:type="dcterms:W3CDTF">2017-11-14T12:04:31Z</dcterms:modified>
</cp:coreProperties>
</file>