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12" y="40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9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6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5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0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3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5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5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49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8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5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9740-9789-4350-B954-6CAE82F719E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03C1C-794B-4F7A-AD09-7FC7BA0DCC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4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85886" y="323528"/>
            <a:ext cx="2521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 err="1"/>
              <a:t>Supplementary</a:t>
            </a:r>
            <a:r>
              <a:rPr lang="de-DE" sz="1200" i="1" dirty="0"/>
              <a:t> </a:t>
            </a:r>
            <a:r>
              <a:rPr lang="de-DE" sz="1200" i="1" dirty="0" err="1" smtClean="0"/>
              <a:t>Figure</a:t>
            </a:r>
            <a:r>
              <a:rPr lang="de-DE" sz="1200" i="1" dirty="0" smtClean="0"/>
              <a:t> </a:t>
            </a:r>
            <a:r>
              <a:rPr lang="de-DE" sz="1200" i="1" dirty="0"/>
              <a:t>2 </a:t>
            </a:r>
            <a:r>
              <a:rPr lang="de-DE" sz="1200" i="1" dirty="0" err="1"/>
              <a:t>Duecker</a:t>
            </a:r>
            <a:r>
              <a:rPr lang="de-DE" sz="1200" i="1" dirty="0"/>
              <a:t> et al.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70224" y="1043608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641104" y="1050851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65104" y="1053133"/>
            <a:ext cx="288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93973" y="5507651"/>
            <a:ext cx="303288" cy="2770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g.</a:t>
            </a:r>
            <a:endParaRPr lang="de-DE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2426221" y="5507651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h.</a:t>
            </a:r>
            <a:endParaRPr lang="de-DE" sz="1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104" y="1400847"/>
            <a:ext cx="145522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99" y="1547864"/>
            <a:ext cx="239932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5580352"/>
            <a:ext cx="168868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99" y="3707453"/>
            <a:ext cx="1531896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3707453"/>
            <a:ext cx="1510579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454" y="3707453"/>
            <a:ext cx="156314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21" y="1369030"/>
            <a:ext cx="1302851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279698" y="3492935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d.</a:t>
            </a:r>
            <a:endParaRPr lang="de-DE" sz="1200" dirty="0"/>
          </a:p>
        </p:txBody>
      </p:sp>
      <p:sp>
        <p:nvSpPr>
          <p:cNvPr id="18" name="Textfeld 17"/>
          <p:cNvSpPr txBox="1"/>
          <p:nvPr/>
        </p:nvSpPr>
        <p:spPr>
          <a:xfrm>
            <a:off x="2155278" y="3500178"/>
            <a:ext cx="303288" cy="2770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e.</a:t>
            </a:r>
            <a:endParaRPr lang="de-DE" sz="1200" dirty="0"/>
          </a:p>
        </p:txBody>
      </p:sp>
      <p:sp>
        <p:nvSpPr>
          <p:cNvPr id="19" name="Textfeld 18"/>
          <p:cNvSpPr txBox="1"/>
          <p:nvPr/>
        </p:nvSpPr>
        <p:spPr>
          <a:xfrm>
            <a:off x="3955478" y="3502460"/>
            <a:ext cx="259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f.</a:t>
            </a:r>
            <a:endParaRPr lang="de-DE" sz="12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45" y="5753771"/>
            <a:ext cx="2886944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8811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Frankfurt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Dücker, Ruth Pia</dc:creator>
  <cp:lastModifiedBy>Dücker, Ruth Pia</cp:lastModifiedBy>
  <cp:revision>1</cp:revision>
  <dcterms:created xsi:type="dcterms:W3CDTF">2017-11-14T12:04:58Z</dcterms:created>
  <dcterms:modified xsi:type="dcterms:W3CDTF">2017-11-14T12:05:39Z</dcterms:modified>
</cp:coreProperties>
</file>