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80" r:id="rId1"/>
  </p:sldMasterIdLst>
  <p:notesMasterIdLst>
    <p:notesMasterId r:id="rId3"/>
  </p:notesMasterIdLst>
  <p:sldIdLst>
    <p:sldId id="702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50" autoAdjust="0"/>
    <p:restoredTop sz="91741" autoAdjust="0"/>
  </p:normalViewPr>
  <p:slideViewPr>
    <p:cSldViewPr>
      <p:cViewPr varScale="1">
        <p:scale>
          <a:sx n="109" d="100"/>
          <a:sy n="109" d="100"/>
        </p:scale>
        <p:origin x="112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4"/>
            <a:ext cx="3037630" cy="464980"/>
          </a:xfrm>
          <a:prstGeom prst="rect">
            <a:avLst/>
          </a:prstGeom>
        </p:spPr>
        <p:txBody>
          <a:bodyPr vert="horz" lIns="90785" tIns="45392" rIns="90785" bIns="4539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1172" y="4"/>
            <a:ext cx="3037630" cy="464980"/>
          </a:xfrm>
          <a:prstGeom prst="rect">
            <a:avLst/>
          </a:prstGeom>
        </p:spPr>
        <p:txBody>
          <a:bodyPr vert="horz" lIns="90785" tIns="45392" rIns="90785" bIns="45392" rtlCol="0"/>
          <a:lstStyle>
            <a:lvl1pPr algn="r">
              <a:defRPr sz="1200"/>
            </a:lvl1pPr>
          </a:lstStyle>
          <a:p>
            <a:fld id="{F9884BB8-75A6-4892-A397-81CAB43664EB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85" tIns="45392" rIns="90785" bIns="4539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68" y="4416516"/>
            <a:ext cx="5607679" cy="4183220"/>
          </a:xfrm>
          <a:prstGeom prst="rect">
            <a:avLst/>
          </a:prstGeom>
        </p:spPr>
        <p:txBody>
          <a:bodyPr vert="horz" lIns="90785" tIns="45392" rIns="90785" bIns="4539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827"/>
            <a:ext cx="3037630" cy="464980"/>
          </a:xfrm>
          <a:prstGeom prst="rect">
            <a:avLst/>
          </a:prstGeom>
        </p:spPr>
        <p:txBody>
          <a:bodyPr vert="horz" lIns="90785" tIns="45392" rIns="90785" bIns="4539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1172" y="8829827"/>
            <a:ext cx="3037630" cy="464980"/>
          </a:xfrm>
          <a:prstGeom prst="rect">
            <a:avLst/>
          </a:prstGeom>
        </p:spPr>
        <p:txBody>
          <a:bodyPr vert="horz" lIns="90785" tIns="45392" rIns="90785" bIns="45392" rtlCol="0" anchor="b"/>
          <a:lstStyle>
            <a:lvl1pPr algn="r">
              <a:defRPr sz="1200"/>
            </a:lvl1pPr>
          </a:lstStyle>
          <a:p>
            <a:fld id="{342107A6-C9D9-48BE-9B38-ADB1D665E1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109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A3A1-8150-46F8-AB20-5B92F14F2C8C}" type="datetime1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84E48-FCD5-4AD1-B93C-014CDAC0AFD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888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901AB-05F6-4A6E-81B1-BB9A9D105D28}" type="datetime1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84E48-FCD5-4AD1-B93C-014CDAC0AF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445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DCD75-C55C-4E4F-B401-E7D10DE84CCB}" type="datetime1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84E48-FCD5-4AD1-B93C-014CDAC0AF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002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2B0A9-C5B3-4C15-950A-7F3E9276A350}" type="datetime1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84E48-FCD5-4AD1-B93C-014CDAC0AF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909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B5CCD-3CE3-4B10-B6C6-0C93A1D8BD60}" type="datetime1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84E48-FCD5-4AD1-B93C-014CDAC0AFD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9586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3B6B5-CAC9-4FED-8C74-8739759061E9}" type="datetime1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84E48-FCD5-4AD1-B93C-014CDAC0AF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106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BEE2E-F392-4F93-A630-533C16E61A3E}" type="datetime1">
              <a:rPr lang="en-US" smtClean="0"/>
              <a:t>1/5/2018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84E48-FCD5-4AD1-B93C-014CDAC0AF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900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FBA6-5223-480F-8B46-EFF53291B2AD}" type="datetime1">
              <a:rPr lang="en-US" smtClean="0"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84E48-FCD5-4AD1-B93C-014CDAC0AF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399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A636B-C77C-4A72-A28A-CFDE11B1DDF1}" type="datetime1">
              <a:rPr lang="en-US" smtClean="0"/>
              <a:t>1/5/2018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84E48-FCD5-4AD1-B93C-014CDAC0AF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349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6777F892-C29E-4BFF-A8A6-410D7732884C}" type="datetime1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1F84E48-FCD5-4AD1-B93C-014CDAC0AF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9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EE459-5345-4516-BF24-063034BFA0CC}" type="datetime1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84E48-FCD5-4AD1-B93C-014CDAC0AF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353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7F0F527-C55C-4F5F-9A68-1E5FA2BEF2DB}" type="datetime1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1F84E48-FCD5-4AD1-B93C-014CDAC0AFD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3808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84E48-FCD5-4AD1-B93C-014CDAC0AFDE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18" name="Picture 1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7" y="609600"/>
            <a:ext cx="2969453" cy="4038600"/>
          </a:xfrm>
          <a:prstGeom prst="rect">
            <a:avLst/>
          </a:prstGeom>
        </p:spPr>
      </p:pic>
      <p:pic>
        <p:nvPicPr>
          <p:cNvPr id="19" name="Picture 1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199" y="609600"/>
            <a:ext cx="2969455" cy="4038600"/>
          </a:xfrm>
          <a:prstGeom prst="rect">
            <a:avLst/>
          </a:prstGeom>
        </p:spPr>
      </p:pic>
      <p:pic>
        <p:nvPicPr>
          <p:cNvPr id="20" name="Picture 1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609600"/>
            <a:ext cx="2971800" cy="4038600"/>
          </a:xfrm>
          <a:prstGeom prst="rect">
            <a:avLst/>
          </a:prstGeom>
        </p:spPr>
      </p:pic>
      <p:sp>
        <p:nvSpPr>
          <p:cNvPr id="21" name="TextBox 7"/>
          <p:cNvSpPr txBox="1"/>
          <p:nvPr/>
        </p:nvSpPr>
        <p:spPr>
          <a:xfrm>
            <a:off x="1277523" y="24825"/>
            <a:ext cx="571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2" name="TextBox 7"/>
          <p:cNvSpPr txBox="1"/>
          <p:nvPr/>
        </p:nvSpPr>
        <p:spPr>
          <a:xfrm>
            <a:off x="4352338" y="56702"/>
            <a:ext cx="571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kern="12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TextBox 7"/>
          <p:cNvSpPr txBox="1"/>
          <p:nvPr/>
        </p:nvSpPr>
        <p:spPr>
          <a:xfrm>
            <a:off x="7372350" y="56702"/>
            <a:ext cx="571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kern="12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2654" y="5181600"/>
            <a:ext cx="85525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Additional file </a:t>
            </a:r>
            <a:r>
              <a:rPr lang="en-US" sz="1400" b="1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3- Figure S2. </a:t>
            </a:r>
            <a:r>
              <a:rPr lang="en-US" sz="1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Survival estimates by expression of immune molecules. 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Kaplan Meier survival analysis to estimate overall survival in patients expressing PD-L1 (A), PD-1 (B) and CD3 (C) in tumor sections.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17352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6534</TotalTime>
  <Words>46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Retrospect</vt:lpstr>
      <vt:lpstr>PowerPoint Presentation</vt:lpstr>
    </vt:vector>
  </TitlesOfParts>
  <Company>LUHS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LUHS</dc:creator>
  <cp:lastModifiedBy>Drakes, Maureen</cp:lastModifiedBy>
  <cp:revision>812</cp:revision>
  <cp:lastPrinted>2017-10-10T16:29:47Z</cp:lastPrinted>
  <dcterms:created xsi:type="dcterms:W3CDTF">2011-06-08T22:30:47Z</dcterms:created>
  <dcterms:modified xsi:type="dcterms:W3CDTF">2018-01-05T16:49:02Z</dcterms:modified>
</cp:coreProperties>
</file>