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2" r:id="rId5"/>
    <p:sldId id="261" r:id="rId6"/>
    <p:sldId id="260" r:id="rId7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34" d="100"/>
          <a:sy n="134" d="100"/>
        </p:scale>
        <p:origin x="-2392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0FD07-239F-A846-88D0-7695F43A6747}" type="datetimeFigureOut">
              <a:rPr lang="en-US" smtClean="0"/>
              <a:t>5/15/17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0B065-C2FE-A840-A589-127B0AF4A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04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C4143-681A-024A-8199-34A4CA29FA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248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C4143-681A-024A-8199-34A4CA29FA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90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37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8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90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8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1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4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80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44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3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87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2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06D02-710E-EE49-B5A1-74195EEA8D7E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B21B2-F5EF-164B-B5F0-3A95D3F1B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01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8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6" Type="http://schemas.openxmlformats.org/officeDocument/2006/relationships/image" Target="../media/image12.emf"/><Relationship Id="rId7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microsoft.com/office/2007/relationships/hdphoto" Target="../media/hdphoto2.wdp"/><Relationship Id="rId5" Type="http://schemas.openxmlformats.org/officeDocument/2006/relationships/image" Target="../media/image16.jpeg"/><Relationship Id="rId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74" y="192928"/>
            <a:ext cx="2979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Supplemental Figure 1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890" y="816642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73" y="3363335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23772" y="3363335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073" y="6050646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23772" y="6050646"/>
            <a:ext cx="278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F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9570" y="3460285"/>
            <a:ext cx="3291840" cy="20465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917" y="767280"/>
            <a:ext cx="2723661" cy="2064821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261513" y="6050644"/>
            <a:ext cx="6516116" cy="2459736"/>
            <a:chOff x="1661381" y="5820912"/>
            <a:chExt cx="6516116" cy="245973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85657" y="5820912"/>
              <a:ext cx="3291840" cy="2048048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61381" y="5820912"/>
              <a:ext cx="2743200" cy="2459736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661" y="3460285"/>
            <a:ext cx="2743200" cy="24586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662" y="816641"/>
            <a:ext cx="3238082" cy="181226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17836" y="783821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B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5583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74" y="192928"/>
            <a:ext cx="2979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Supplemental Figure 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890" y="816642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7263" y="3699542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B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972" y="816640"/>
            <a:ext cx="3620804" cy="24853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77" y="3699541"/>
            <a:ext cx="6019800" cy="351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271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74" y="192928"/>
            <a:ext cx="2979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Supplemental Figure 3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890" y="816642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886" y="4470705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B</a:t>
            </a:r>
          </a:p>
        </p:txBody>
      </p:sp>
      <p:pic>
        <p:nvPicPr>
          <p:cNvPr id="14" name="Picture 1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841558" y="4470703"/>
            <a:ext cx="1714606" cy="18607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27186" y="4470705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195" y="4477308"/>
            <a:ext cx="1934515" cy="18607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248" y="816642"/>
            <a:ext cx="3715153" cy="333486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12762" y="6780006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E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4" y="6780005"/>
            <a:ext cx="4238649" cy="18553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396" y="6824438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1628" y="6875237"/>
            <a:ext cx="2032000" cy="166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371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74" y="192928"/>
            <a:ext cx="2979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Supplemental Figure 4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5" name="Picture 4" descr="Combo-with-errorba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73" y="1628274"/>
            <a:ext cx="5716646" cy="349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88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74" y="192928"/>
            <a:ext cx="2979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Supplemental Figure </a:t>
            </a:r>
            <a:r>
              <a:rPr lang="en-US" dirty="0">
                <a:latin typeface="Arial"/>
                <a:cs typeface="Arial"/>
              </a:rPr>
              <a:t>5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5053" y="1422978"/>
            <a:ext cx="2726204" cy="2774442"/>
            <a:chOff x="777778" y="923309"/>
            <a:chExt cx="3793326" cy="3688843"/>
          </a:xfrm>
        </p:grpSpPr>
        <p:sp>
          <p:nvSpPr>
            <p:cNvPr id="6" name="TextBox 5"/>
            <p:cNvSpPr txBox="1"/>
            <p:nvPr/>
          </p:nvSpPr>
          <p:spPr>
            <a:xfrm>
              <a:off x="1352140" y="2290520"/>
              <a:ext cx="995831" cy="325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latin typeface="Arial"/>
                  <a:cs typeface="Arial"/>
                </a:rPr>
                <a:t>PARP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37779" y="3110870"/>
              <a:ext cx="1563427" cy="325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latin typeface="Arial"/>
                  <a:cs typeface="Arial"/>
                </a:rPr>
                <a:t>Caspase-3</a:t>
              </a:r>
              <a:endParaRPr lang="en-US" sz="1100" dirty="0">
                <a:latin typeface="Arial"/>
                <a:cs typeface="Arial"/>
              </a:endParaRPr>
            </a:p>
          </p:txBody>
        </p:sp>
        <p:pic>
          <p:nvPicPr>
            <p:cNvPr id="8" name="Picture 7" descr="SK-Combo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61" t="49752" r="33309" b="41572"/>
            <a:stretch/>
          </p:blipFill>
          <p:spPr>
            <a:xfrm>
              <a:off x="2431629" y="2161537"/>
              <a:ext cx="2060949" cy="484245"/>
            </a:xfrm>
            <a:prstGeom prst="rect">
              <a:avLst/>
            </a:prstGeom>
            <a:ln w="12700" cap="sq" cmpd="sng">
              <a:solidFill>
                <a:schemeClr val="bg1">
                  <a:lumMod val="65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" name="Picture 8" descr="SK-Combo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38" t="18708" r="33790" b="64346"/>
            <a:stretch/>
          </p:blipFill>
          <p:spPr>
            <a:xfrm>
              <a:off x="2431629" y="2754197"/>
              <a:ext cx="2060949" cy="945792"/>
            </a:xfrm>
            <a:prstGeom prst="rect">
              <a:avLst/>
            </a:prstGeom>
            <a:ln w="12700" cap="sq" cmpd="sng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1708117" y="3850293"/>
              <a:ext cx="6930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latin typeface="Arial"/>
                  <a:cs typeface="Arial"/>
                </a:rPr>
                <a:t>Actin</a:t>
              </a:r>
              <a:endParaRPr lang="en-US" sz="1100" dirty="0">
                <a:latin typeface="Arial"/>
                <a:cs typeface="Arial"/>
              </a:endParaRPr>
            </a:p>
          </p:txBody>
        </p:sp>
        <p:pic>
          <p:nvPicPr>
            <p:cNvPr id="11" name="Picture 10" descr="SK combo Actin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00" t="56618" r="11386" b="27653"/>
            <a:stretch/>
          </p:blipFill>
          <p:spPr>
            <a:xfrm>
              <a:off x="2431629" y="3784306"/>
              <a:ext cx="2060949" cy="369041"/>
            </a:xfrm>
            <a:prstGeom prst="rect">
              <a:avLst/>
            </a:prstGeom>
            <a:ln w="12700" cap="sq" cmpd="sng">
              <a:solidFill>
                <a:srgbClr val="BFBFBF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2516028" y="4190453"/>
              <a:ext cx="288088" cy="188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1.0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56257" y="4190453"/>
              <a:ext cx="298009" cy="188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0.5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00545" y="4190453"/>
              <a:ext cx="288088" cy="188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2.1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10876" y="4190453"/>
              <a:ext cx="298009" cy="188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8.5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39815" y="4190453"/>
              <a:ext cx="288088" cy="188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0.8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94950" y="4190453"/>
              <a:ext cx="288088" cy="188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2.3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39238" y="4190453"/>
              <a:ext cx="298009" cy="188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1.5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34663" y="4190453"/>
              <a:ext cx="288088" cy="1886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2.1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7779" y="4190453"/>
              <a:ext cx="1678250" cy="421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/>
                  <a:cs typeface="Arial"/>
                </a:rPr>
                <a:t>Ratio of cleaved PARP/total PARP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31337" y="967260"/>
              <a:ext cx="1200292" cy="327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err="1" smtClean="0">
                  <a:latin typeface="Arial"/>
                  <a:cs typeface="Arial"/>
                </a:rPr>
                <a:t>Palbociclib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52140" y="1274798"/>
              <a:ext cx="10794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cs typeface="Arial"/>
                </a:rPr>
                <a:t>AZD-1775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30927" y="1582337"/>
              <a:ext cx="1500702" cy="327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err="1" smtClean="0">
                  <a:latin typeface="Arial"/>
                  <a:cs typeface="Arial"/>
                </a:rPr>
                <a:t>Staurosporine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7778" y="1805707"/>
              <a:ext cx="1653851" cy="531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 smtClean="0">
                  <a:latin typeface="Arial"/>
                  <a:cs typeface="Arial"/>
                </a:rPr>
                <a:t># hours recovery</a:t>
              </a:r>
            </a:p>
            <a:p>
              <a:pPr algn="r"/>
              <a:r>
                <a:rPr lang="en-US" sz="1000" dirty="0">
                  <a:latin typeface="Arial"/>
                  <a:cs typeface="Arial"/>
                </a:rPr>
                <a:t>f</a:t>
              </a:r>
              <a:r>
                <a:rPr lang="en-US" sz="1000" dirty="0" smtClean="0">
                  <a:latin typeface="Arial"/>
                  <a:cs typeface="Arial"/>
                </a:rPr>
                <a:t>or combination</a:t>
              </a:r>
              <a:endParaRPr lang="en-US" sz="1000" dirty="0">
                <a:latin typeface="Arial"/>
                <a:cs typeface="Arial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507620" y="929659"/>
              <a:ext cx="258097" cy="910816"/>
              <a:chOff x="2507620" y="929659"/>
              <a:chExt cx="258097" cy="910816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2507620" y="1471143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507620" y="1209079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510381" y="929659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712781" y="929659"/>
              <a:ext cx="300082" cy="910816"/>
              <a:chOff x="2738181" y="929659"/>
              <a:chExt cx="300082" cy="910816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2760554" y="1471143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760554" y="1209079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738181" y="92965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2966737" y="929659"/>
              <a:ext cx="300082" cy="910816"/>
              <a:chOff x="2973087" y="929659"/>
              <a:chExt cx="300082" cy="910816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2995460" y="1471143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973087" y="120907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995460" y="929659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194449" y="931746"/>
              <a:ext cx="300082" cy="915079"/>
              <a:chOff x="3200799" y="931746"/>
              <a:chExt cx="300082" cy="915079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200799" y="1477493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223172" y="1215429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223172" y="931746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3421468" y="929659"/>
              <a:ext cx="371105" cy="1173626"/>
              <a:chOff x="3440518" y="929659"/>
              <a:chExt cx="371105" cy="1173626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3462891" y="1471143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440518" y="120907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440518" y="92965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455434" y="1775914"/>
                <a:ext cx="356189" cy="3273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/>
                    <a:cs typeface="Arial"/>
                  </a:rPr>
                  <a:t>0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657754" y="929659"/>
              <a:ext cx="371105" cy="1173626"/>
              <a:chOff x="3676804" y="929659"/>
              <a:chExt cx="371105" cy="1173626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3699177" y="1471143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676804" y="120907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676804" y="92965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691720" y="1775914"/>
                <a:ext cx="356189" cy="3273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9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3853805" y="923309"/>
              <a:ext cx="455426" cy="1173626"/>
              <a:chOff x="3885555" y="929659"/>
              <a:chExt cx="455426" cy="1173626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3935805" y="1471143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913432" y="120907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913432" y="92965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885555" y="1775914"/>
                <a:ext cx="455426" cy="3273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12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100030" y="929659"/>
              <a:ext cx="471074" cy="1173626"/>
              <a:chOff x="4100030" y="929659"/>
              <a:chExt cx="471074" cy="1173626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4150280" y="1471143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-</a:t>
                </a:r>
                <a:endParaRPr lang="en-US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127907" y="120907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127907" y="929659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+</a:t>
                </a:r>
                <a:endParaRPr lang="en-US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100030" y="1775914"/>
                <a:ext cx="471074" cy="3273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24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3428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674" y="192928"/>
            <a:ext cx="2979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Supplemental Figure 6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4268" y="78719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754" y="971865"/>
            <a:ext cx="5334000" cy="3619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099" y="4430888"/>
            <a:ext cx="1943100" cy="1257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131" y="5688188"/>
            <a:ext cx="4538135" cy="32775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2972" y="5549688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128350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3225</TotalTime>
  <Words>93</Words>
  <Application>Microsoft Macintosh PowerPoint</Application>
  <PresentationFormat>On-screen Show (4:3)</PresentationFormat>
  <Paragraphs>68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MDACC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Alexander</dc:creator>
  <cp:lastModifiedBy>Khandan Keyomarsi</cp:lastModifiedBy>
  <cp:revision>9</cp:revision>
  <dcterms:created xsi:type="dcterms:W3CDTF">2016-12-29T17:38:25Z</dcterms:created>
  <dcterms:modified xsi:type="dcterms:W3CDTF">2017-05-15T16:38:39Z</dcterms:modified>
</cp:coreProperties>
</file>