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avi" ContentType="video/x-msvide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3" autoAdjust="0"/>
    <p:restoredTop sz="94660"/>
  </p:normalViewPr>
  <p:slideViewPr>
    <p:cSldViewPr snapToGrid="0">
      <p:cViewPr varScale="1">
        <p:scale>
          <a:sx n="89" d="100"/>
          <a:sy n="89" d="100"/>
        </p:scale>
        <p:origin x="32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689A-8701-48ED-8A9E-F8A5087F4CD5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A083D-B7CA-4AB5-B44A-A1BD143B7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044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689A-8701-48ED-8A9E-F8A5087F4CD5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A083D-B7CA-4AB5-B44A-A1BD143B7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280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689A-8701-48ED-8A9E-F8A5087F4CD5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A083D-B7CA-4AB5-B44A-A1BD143B7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438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689A-8701-48ED-8A9E-F8A5087F4CD5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A083D-B7CA-4AB5-B44A-A1BD143B7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803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689A-8701-48ED-8A9E-F8A5087F4CD5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A083D-B7CA-4AB5-B44A-A1BD143B7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876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689A-8701-48ED-8A9E-F8A5087F4CD5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A083D-B7CA-4AB5-B44A-A1BD143B7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32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689A-8701-48ED-8A9E-F8A5087F4CD5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A083D-B7CA-4AB5-B44A-A1BD143B7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991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689A-8701-48ED-8A9E-F8A5087F4CD5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A083D-B7CA-4AB5-B44A-A1BD143B7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488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689A-8701-48ED-8A9E-F8A5087F4CD5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A083D-B7CA-4AB5-B44A-A1BD143B7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431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689A-8701-48ED-8A9E-F8A5087F4CD5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A083D-B7CA-4AB5-B44A-A1BD143B7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698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689A-8701-48ED-8A9E-F8A5087F4CD5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A083D-B7CA-4AB5-B44A-A1BD143B7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360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1F689A-8701-48ED-8A9E-F8A5087F4CD5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CA083D-B7CA-4AB5-B44A-A1BD143B7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632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LCC1 1MHz 80Vpp 20µL/mL</a:t>
            </a:r>
            <a:endParaRPr lang="en-US" dirty="0"/>
          </a:p>
        </p:txBody>
      </p:sp>
      <p:pic>
        <p:nvPicPr>
          <p:cNvPr id="4" name="Supporting Information 1_LCC1_1MHz_20ulhr_80Vpp (1)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lum bright="20000" contrast="20000"/>
          </a:blip>
          <a:stretch>
            <a:fillRect/>
          </a:stretch>
        </p:blipFill>
        <p:spPr>
          <a:xfrm>
            <a:off x="2291138" y="1509997"/>
            <a:ext cx="6934432" cy="5196085"/>
          </a:xfrm>
        </p:spPr>
      </p:pic>
    </p:spTree>
    <p:extLst>
      <p:ext uri="{BB962C8B-B14F-4D97-AF65-F5344CB8AC3E}">
        <p14:creationId xmlns:p14="http://schemas.microsoft.com/office/powerpoint/2010/main" val="1997869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8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Widescreen</PresentationFormat>
  <Paragraphs>1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LCC1 1MHz 80Vpp 20µL/mL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LCC1 1MHz 80Vpp 20µL/mL</dc:title>
  <dc:creator>Kruthika Kikkeri</dc:creator>
  <cp:lastModifiedBy>Ayesha</cp:lastModifiedBy>
  <cp:revision>1</cp:revision>
  <dcterms:created xsi:type="dcterms:W3CDTF">2017-04-08T01:40:57Z</dcterms:created>
  <dcterms:modified xsi:type="dcterms:W3CDTF">2018-05-25T13:44:54Z</dcterms:modified>
</cp:coreProperties>
</file>