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44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8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0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3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9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8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3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9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6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689A-8701-48ED-8A9E-F8A5087F4C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A083D-B7CA-4AB5-B44A-A1BD143B7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3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LCC9 1MHz 80Vpp 20µL/mL</a:t>
            </a:r>
            <a:endParaRPr lang="en-US" dirty="0"/>
          </a:p>
        </p:txBody>
      </p:sp>
      <p:pic>
        <p:nvPicPr>
          <p:cNvPr id="6" name="Supporting Information 2_LCC9_1MHz_20ulhr_80Vpp (1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lum bright="20000" contrast="20000"/>
          </a:blip>
          <a:stretch>
            <a:fillRect/>
          </a:stretch>
        </p:blipFill>
        <p:spPr>
          <a:xfrm>
            <a:off x="2621301" y="1630594"/>
            <a:ext cx="661035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6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LCC9 1MHz 80Vpp 20µL/mL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LCC1 1MHz 80Vpp 20µL/mL</dc:title>
  <dc:creator>Kruthika Kikkeri</dc:creator>
  <cp:lastModifiedBy>Ayesha</cp:lastModifiedBy>
  <cp:revision>4</cp:revision>
  <dcterms:created xsi:type="dcterms:W3CDTF">2017-04-08T01:40:57Z</dcterms:created>
  <dcterms:modified xsi:type="dcterms:W3CDTF">2018-05-25T13:45:18Z</dcterms:modified>
</cp:coreProperties>
</file>