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91" autoAdjust="0"/>
    <p:restoredTop sz="94624" autoAdjust="0"/>
  </p:normalViewPr>
  <p:slideViewPr>
    <p:cSldViewPr>
      <p:cViewPr>
        <p:scale>
          <a:sx n="100" d="100"/>
          <a:sy n="100" d="100"/>
        </p:scale>
        <p:origin x="-864" y="10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19/12/2016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19/12/2016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19/12/2016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19/12/2016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19/12/2016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19/12/2016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19/12/2016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19/12/2016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19/12/2016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19/12/2016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19/12/2016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714348" y="6286520"/>
            <a:ext cx="6858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 err="1" smtClean="0">
                <a:latin typeface="Times New Roman" pitchFamily="18" charset="0"/>
                <a:cs typeface="Times New Roman" pitchFamily="18" charset="0"/>
              </a:rPr>
              <a:t>Supplementary</a:t>
            </a:r>
            <a:r>
              <a:rPr lang="es-ES" sz="1200" b="1" dirty="0" smtClean="0">
                <a:latin typeface="Times New Roman" pitchFamily="18" charset="0"/>
                <a:cs typeface="Times New Roman" pitchFamily="18" charset="0"/>
              </a:rPr>
              <a:t> figure_2.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Forest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plots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sensibility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specificity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all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meta-analizable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studies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es-ES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129" y="214289"/>
            <a:ext cx="8663151" cy="6025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13</Words>
  <Application>Microsoft Office PowerPoint</Application>
  <PresentationFormat>Presentación en pantalla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Olga</dc:creator>
  <cp:lastModifiedBy>David Lopez Vicente</cp:lastModifiedBy>
  <cp:revision>26</cp:revision>
  <dcterms:created xsi:type="dcterms:W3CDTF">2016-01-29T06:23:20Z</dcterms:created>
  <dcterms:modified xsi:type="dcterms:W3CDTF">2016-12-19T11:18:49Z</dcterms:modified>
</cp:coreProperties>
</file>