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89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29/12/2016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116632" y="8262301"/>
            <a:ext cx="6741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 err="1" smtClean="0">
                <a:latin typeface="Times New Roman" pitchFamily="18" charset="0"/>
                <a:cs typeface="Times New Roman" pitchFamily="18" charset="0"/>
              </a:rPr>
              <a:t>Supplementary</a:t>
            </a:r>
            <a:r>
              <a:rPr lang="es-ES" sz="1200" b="1" dirty="0" smtClean="0">
                <a:latin typeface="Times New Roman" pitchFamily="18" charset="0"/>
                <a:cs typeface="Times New Roman" pitchFamily="18" charset="0"/>
              </a:rPr>
              <a:t> figure_3.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Begg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funnel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plots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studies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evaluating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publication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bias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articles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sensitivity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specificity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administrative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coded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data in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evaluating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hospital-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acquired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infections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Statistically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significant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publication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bias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demonstrated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by</a:t>
            </a:r>
            <a:r>
              <a:rPr lang="es-E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err="1">
                <a:latin typeface="Times New Roman" pitchFamily="18" charset="0"/>
                <a:cs typeface="Times New Roman" pitchFamily="18" charset="0"/>
              </a:rPr>
              <a:t>Begg-Mazumdar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, Egger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Harbord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tests for SSI, CDI, and Nosocomial Pneumonias, but it was found for CAUTI. A:Sensitivity; B: Specificity.</a:t>
            </a:r>
            <a:endParaRPr lang="es-E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328" y="32420"/>
            <a:ext cx="5895975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234" y="4310261"/>
            <a:ext cx="5572164" cy="395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63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Olga</dc:creator>
  <cp:lastModifiedBy>oorg07</cp:lastModifiedBy>
  <cp:revision>20</cp:revision>
  <dcterms:created xsi:type="dcterms:W3CDTF">2016-02-08T17:17:06Z</dcterms:created>
  <dcterms:modified xsi:type="dcterms:W3CDTF">2016-12-29T18:17:01Z</dcterms:modified>
</cp:coreProperties>
</file>