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67C96-38D9-4782-915A-CDC396DBF868}" type="datetimeFigureOut">
              <a:rPr lang="es-ES" smtClean="0"/>
              <a:pPr/>
              <a:t>19/12/2016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FE3ED-6AF6-4656-80C0-3420D643601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/>
          <p:nvPr/>
        </p:nvSpPr>
        <p:spPr>
          <a:xfrm>
            <a:off x="539552" y="602128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 figure_4.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Begg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funnel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plots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evaluating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publication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bias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articles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diagnosis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odds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ratio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administrative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coded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data in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evaluating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hospital-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acquired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infections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Statistically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significant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publication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bias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demonstrated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Begg-Mazumdar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Egger, or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Harbord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tests for SSI, CDI ,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Nosocomial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 Pneumonias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CAUTI. 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1"/>
            <a:ext cx="8072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Olga Redondo</dc:creator>
  <cp:lastModifiedBy>David Lopez Vicente</cp:lastModifiedBy>
  <cp:revision>9</cp:revision>
  <dcterms:created xsi:type="dcterms:W3CDTF">2016-03-07T22:20:25Z</dcterms:created>
  <dcterms:modified xsi:type="dcterms:W3CDTF">2016-12-19T11:32:24Z</dcterms:modified>
</cp:coreProperties>
</file>