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3" autoAdjust="0"/>
    <p:restoredTop sz="94660"/>
  </p:normalViewPr>
  <p:slideViewPr>
    <p:cSldViewPr snapToGrid="0">
      <p:cViewPr>
        <p:scale>
          <a:sx n="90" d="100"/>
          <a:sy n="90" d="100"/>
        </p:scale>
        <p:origin x="1867" y="-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8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49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26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050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3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48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97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056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00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17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4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C9177-16B1-46D9-B2C4-2596DD6A8F2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E53F8-62D8-4EE0-AA52-1BE1C5573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0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9" y="386926"/>
            <a:ext cx="7760881" cy="732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79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Duke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Noelle Younge</dc:creator>
  <cp:lastModifiedBy>Noelle Younge</cp:lastModifiedBy>
  <cp:revision>27</cp:revision>
  <dcterms:created xsi:type="dcterms:W3CDTF">2017-07-22T10:48:43Z</dcterms:created>
  <dcterms:modified xsi:type="dcterms:W3CDTF">2018-04-23T12:49:09Z</dcterms:modified>
</cp:coreProperties>
</file>