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14" autoAdjust="0"/>
    <p:restoredTop sz="95833" autoAdjust="0"/>
  </p:normalViewPr>
  <p:slideViewPr>
    <p:cSldViewPr>
      <p:cViewPr>
        <p:scale>
          <a:sx n="75" d="100"/>
          <a:sy n="75" d="100"/>
        </p:scale>
        <p:origin x="-3528" y="-3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9E963-A9D2-4A2D-B427-E3FC2D7D5F4C}" type="datetimeFigureOut">
              <a:rPr lang="ko-KR" altLang="en-US" smtClean="0"/>
              <a:t>2018-04-17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D19B2-D89B-42FD-97A7-9CF4061E08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2781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DAFBD-7E89-4275-954C-0CDAE6A59003}" type="datetimeFigureOut">
              <a:rPr lang="ko-KR" altLang="en-US" smtClean="0"/>
              <a:pPr/>
              <a:t>2018-04-17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42A2-8B28-48CD-882A-F70ECBC1A35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15" y="17951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 figure 1.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4" t="7200" r="12114" b="24649"/>
          <a:stretch>
            <a:fillRect/>
          </a:stretch>
        </p:blipFill>
        <p:spPr bwMode="auto">
          <a:xfrm>
            <a:off x="2045494" y="755576"/>
            <a:ext cx="2967682" cy="204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직선 연결선 28"/>
          <p:cNvCxnSpPr/>
          <p:nvPr/>
        </p:nvCxnSpPr>
        <p:spPr>
          <a:xfrm rot="5400000">
            <a:off x="2009240" y="2364266"/>
            <a:ext cx="0" cy="821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 rot="5400000">
            <a:off x="2009240" y="2743354"/>
            <a:ext cx="0" cy="821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2214388" y="2795336"/>
            <a:ext cx="0" cy="61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60848" y="28338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94039" y="2797239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 rot="5400000">
            <a:off x="2009240" y="1985178"/>
            <a:ext cx="0" cy="821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650504" y="2608949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16810" y="222748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직선 연결선 37"/>
          <p:cNvCxnSpPr/>
          <p:nvPr/>
        </p:nvCxnSpPr>
        <p:spPr>
          <a:xfrm rot="5400000">
            <a:off x="2009240" y="1605512"/>
            <a:ext cx="0" cy="821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6200000">
            <a:off x="459283" y="1655417"/>
            <a:ext cx="2218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OxiDJ-1 level (</a:t>
            </a:r>
            <a:r>
              <a:rPr lang="el-GR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g/ml)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49443" y="3108980"/>
            <a:ext cx="23310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On-set duration (year)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>
            <a:off x="2526230" y="2795336"/>
            <a:ext cx="0" cy="61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16810" y="184839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18323" y="71222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직선 연결선 43"/>
          <p:cNvCxnSpPr/>
          <p:nvPr/>
        </p:nvCxnSpPr>
        <p:spPr>
          <a:xfrm rot="5400000">
            <a:off x="2009240" y="1223115"/>
            <a:ext cx="0" cy="821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 rot="5400000">
            <a:off x="2009240" y="842224"/>
            <a:ext cx="0" cy="821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718323" y="108068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15942" y="1461583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직선 연결선 47"/>
          <p:cNvCxnSpPr/>
          <p:nvPr/>
        </p:nvCxnSpPr>
        <p:spPr>
          <a:xfrm>
            <a:off x="2852936" y="2795336"/>
            <a:ext cx="0" cy="61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>
            <a:off x="3170118" y="2795336"/>
            <a:ext cx="0" cy="61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연결선 49"/>
          <p:cNvCxnSpPr/>
          <p:nvPr/>
        </p:nvCxnSpPr>
        <p:spPr>
          <a:xfrm>
            <a:off x="3481960" y="2795336"/>
            <a:ext cx="0" cy="61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>
            <a:off x="3802748" y="2795336"/>
            <a:ext cx="0" cy="61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>
            <a:off x="4122889" y="2795336"/>
            <a:ext cx="0" cy="61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>
            <a:off x="4434731" y="2795336"/>
            <a:ext cx="0" cy="61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4759056" y="2795336"/>
            <a:ext cx="0" cy="61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382214" y="28338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695513" y="28338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015076" y="28338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334639" y="283389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96956" y="2833898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18343" y="2833898"/>
            <a:ext cx="400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230754" y="2833898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547927" y="2833898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ko-KR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398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31</Words>
  <Application>Microsoft Office PowerPoint</Application>
  <PresentationFormat>화면 슬라이드 쇼(4:3)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InAm NRC</dc:creator>
  <cp:lastModifiedBy>DH Com</cp:lastModifiedBy>
  <cp:revision>157</cp:revision>
  <dcterms:created xsi:type="dcterms:W3CDTF">2017-10-27T06:23:05Z</dcterms:created>
  <dcterms:modified xsi:type="dcterms:W3CDTF">2018-04-17T02:34:33Z</dcterms:modified>
</cp:coreProperties>
</file>