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14" autoAdjust="0"/>
    <p:restoredTop sz="95833" autoAdjust="0"/>
  </p:normalViewPr>
  <p:slideViewPr>
    <p:cSldViewPr>
      <p:cViewPr>
        <p:scale>
          <a:sx n="75" d="100"/>
          <a:sy n="75" d="100"/>
        </p:scale>
        <p:origin x="-3528" y="-33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39E963-A9D2-4A2D-B427-E3FC2D7D5F4C}" type="datetimeFigureOut">
              <a:rPr lang="ko-KR" altLang="en-US" smtClean="0"/>
              <a:t>2018-04-17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5D19B2-D89B-42FD-97A7-9CF4061E08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2781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2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6" y="488952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9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8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1" y="2046818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2" y="364068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9" y="364068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2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5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640" y="25152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 figure 2.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6" t="7875" r="13420" b="17406"/>
          <a:stretch>
            <a:fillRect/>
          </a:stretch>
        </p:blipFill>
        <p:spPr bwMode="auto">
          <a:xfrm>
            <a:off x="2021681" y="836876"/>
            <a:ext cx="2919487" cy="2049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직선 연결선 3"/>
          <p:cNvCxnSpPr/>
          <p:nvPr/>
        </p:nvCxnSpPr>
        <p:spPr>
          <a:xfrm rot="5400000">
            <a:off x="1989405" y="2440724"/>
            <a:ext cx="0" cy="903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/>
        </p:nvCxnSpPr>
        <p:spPr>
          <a:xfrm rot="5400000">
            <a:off x="1989405" y="2819812"/>
            <a:ext cx="0" cy="903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2742254" y="2876853"/>
            <a:ext cx="0" cy="8217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420979" y="2905415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male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73758" y="287780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직선 연결선 8"/>
          <p:cNvCxnSpPr/>
          <p:nvPr/>
        </p:nvCxnSpPr>
        <p:spPr>
          <a:xfrm rot="5400000">
            <a:off x="1989405" y="2061636"/>
            <a:ext cx="0" cy="903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41653" y="2689515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07959" y="230804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직선 연결선 11"/>
          <p:cNvCxnSpPr/>
          <p:nvPr/>
        </p:nvCxnSpPr>
        <p:spPr>
          <a:xfrm rot="5400000">
            <a:off x="1989405" y="1681970"/>
            <a:ext cx="0" cy="903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6200000">
            <a:off x="465676" y="1747413"/>
            <a:ext cx="22188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OxiDJ-1 level (</a:t>
            </a:r>
            <a:r>
              <a:rPr lang="el-GR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g/ml)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66361" y="2906238"/>
            <a:ext cx="8354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4172890" y="2876853"/>
            <a:ext cx="0" cy="8217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707959" y="192895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09472" y="792791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직선 연결선 17"/>
          <p:cNvCxnSpPr/>
          <p:nvPr/>
        </p:nvCxnSpPr>
        <p:spPr>
          <a:xfrm rot="5400000">
            <a:off x="1989405" y="1299573"/>
            <a:ext cx="0" cy="903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 rot="5400000">
            <a:off x="1989405" y="918682"/>
            <a:ext cx="0" cy="903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09472" y="116125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07091" y="1542149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278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1674</TotalTime>
  <Words>19</Words>
  <Application>Microsoft Office PowerPoint</Application>
  <PresentationFormat>화면 슬라이드 쇼(4:3)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InAm NRC</dc:creator>
  <cp:lastModifiedBy>DH Com</cp:lastModifiedBy>
  <cp:revision>158</cp:revision>
  <dcterms:created xsi:type="dcterms:W3CDTF">2017-10-27T06:23:05Z</dcterms:created>
  <dcterms:modified xsi:type="dcterms:W3CDTF">2018-04-17T02:34:45Z</dcterms:modified>
</cp:coreProperties>
</file>