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07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59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72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747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05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88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91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66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83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96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57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9D87D-8DE6-46E6-B0A5-8C182BA5C040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D5AFA-BB50-4D97-9DA8-CFB18B959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0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8006752" cy="55431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550917" y="3592613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7908" y="1106087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mmMm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9869" y="2245331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MZ</a:t>
            </a:r>
          </a:p>
          <a:p>
            <a:pPr algn="ctr"/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twins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464442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</a:p>
          <a:p>
            <a:pPr algn="ctr"/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twins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55576" y="26064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Supplementary Fig. 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4500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Eisuke Sakakibara</dc:creator>
  <cp:lastModifiedBy>Eisuke Sakakibara</cp:lastModifiedBy>
  <cp:revision>1</cp:revision>
  <dcterms:created xsi:type="dcterms:W3CDTF">2017-12-15T07:27:19Z</dcterms:created>
  <dcterms:modified xsi:type="dcterms:W3CDTF">2017-12-15T07:28:15Z</dcterms:modified>
</cp:coreProperties>
</file>