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97" autoAdjust="0"/>
    <p:restoredTop sz="86331" autoAdjust="0"/>
  </p:normalViewPr>
  <p:slideViewPr>
    <p:cSldViewPr>
      <p:cViewPr varScale="1">
        <p:scale>
          <a:sx n="73" d="100"/>
          <a:sy n="73" d="100"/>
        </p:scale>
        <p:origin x="-15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6CCEB-CC64-4AF0-AC20-7BA0027EB8C1}" type="datetimeFigureOut">
              <a:rPr lang="en-SG" smtClean="0"/>
              <a:t>26/4/2017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97AFC-02C2-44C4-B492-BC16C39857BB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1052285" y="1282303"/>
            <a:ext cx="7107888" cy="4393182"/>
            <a:chOff x="-68424" y="0"/>
            <a:chExt cx="6363972" cy="699677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/>
            </a:blip>
            <a:srcRect l="25948" t="14933" r="38970" b="50423"/>
            <a:stretch/>
          </p:blipFill>
          <p:spPr>
            <a:xfrm>
              <a:off x="322421" y="452556"/>
              <a:ext cx="1987200" cy="1476000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389231" y="1808233"/>
              <a:ext cx="448796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89977" y="5233757"/>
              <a:ext cx="448796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/>
            </a:blip>
            <a:srcRect l="25948" t="14933" r="38970" b="50423"/>
            <a:stretch/>
          </p:blipFill>
          <p:spPr>
            <a:xfrm>
              <a:off x="2309994" y="461665"/>
              <a:ext cx="1986827" cy="147729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/>
            </a:blip>
            <a:srcRect l="25925" t="14932" r="39094" b="50524"/>
            <a:stretch/>
          </p:blipFill>
          <p:spPr>
            <a:xfrm>
              <a:off x="4298027" y="461665"/>
              <a:ext cx="1986826" cy="1477291"/>
            </a:xfrm>
            <a:prstGeom prst="rect">
              <a:avLst/>
            </a:prstGeom>
          </p:spPr>
        </p:pic>
        <p:sp>
          <p:nvSpPr>
            <p:cNvPr id="10" name="Text Box 202"/>
            <p:cNvSpPr txBox="1"/>
            <p:nvPr/>
          </p:nvSpPr>
          <p:spPr>
            <a:xfrm>
              <a:off x="323151" y="50367"/>
              <a:ext cx="1986829" cy="441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kern="1200" dirty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Arial"/>
                </a:rPr>
                <a:t>DAPI</a:t>
              </a:r>
              <a:endParaRPr lang="en-US" sz="1000" dirty="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11" name="Text Box 203"/>
            <p:cNvSpPr txBox="1"/>
            <p:nvPr/>
          </p:nvSpPr>
          <p:spPr>
            <a:xfrm>
              <a:off x="2309894" y="65708"/>
              <a:ext cx="1986829" cy="441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Arial"/>
                  <a:ea typeface="ＭＳ 明朝"/>
                  <a:cs typeface="Arial"/>
                </a:rPr>
                <a:t>TUNEL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12" name="Text Box 204"/>
            <p:cNvSpPr txBox="1"/>
            <p:nvPr/>
          </p:nvSpPr>
          <p:spPr>
            <a:xfrm>
              <a:off x="4308274" y="0"/>
              <a:ext cx="1986829" cy="735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Arial"/>
                  <a:ea typeface="ＭＳ 明朝"/>
                  <a:cs typeface="Arial"/>
                </a:rPr>
                <a:t>DAPI + TUNEL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Arial"/>
                  <a:ea typeface="ＭＳ 明朝"/>
                  <a:cs typeface="Arial"/>
                </a:rPr>
                <a:t>merged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13" name="Text Box 205"/>
            <p:cNvSpPr txBox="1"/>
            <p:nvPr/>
          </p:nvSpPr>
          <p:spPr>
            <a:xfrm rot="16200000">
              <a:off x="-611478" y="1018396"/>
              <a:ext cx="1500219" cy="413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Arial"/>
                  <a:ea typeface="ＭＳ 明朝"/>
                  <a:cs typeface="Arial"/>
                </a:rPr>
                <a:t>Positive Control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14" name="Text Box 206"/>
            <p:cNvSpPr txBox="1"/>
            <p:nvPr/>
          </p:nvSpPr>
          <p:spPr>
            <a:xfrm rot="16200000">
              <a:off x="-611480" y="2730157"/>
              <a:ext cx="1499460" cy="413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Arial"/>
                  <a:ea typeface="ＭＳ 明朝"/>
                  <a:cs typeface="Arial"/>
                </a:rPr>
                <a:t>Negative Control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15" name="Text Box 207"/>
            <p:cNvSpPr txBox="1"/>
            <p:nvPr/>
          </p:nvSpPr>
          <p:spPr>
            <a:xfrm rot="16200000">
              <a:off x="-611441" y="4326086"/>
              <a:ext cx="1499460" cy="248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Arial"/>
                  <a:ea typeface="ＭＳ 明朝"/>
                  <a:cs typeface="Arial"/>
                </a:rPr>
                <a:t>Saline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 cstate="print">
              <a:extLst/>
            </a:blip>
            <a:srcRect l="28196" t="62718" r="36723" b="2638"/>
            <a:stretch/>
          </p:blipFill>
          <p:spPr>
            <a:xfrm>
              <a:off x="323167" y="2067975"/>
              <a:ext cx="1986827" cy="1477292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6" cstate="print">
              <a:extLst/>
            </a:blip>
            <a:srcRect l="28196" t="62718" r="36723" b="2638"/>
            <a:stretch/>
          </p:blipFill>
          <p:spPr>
            <a:xfrm>
              <a:off x="2309994" y="2067975"/>
              <a:ext cx="1986827" cy="1477292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7" cstate="print">
              <a:extLst/>
            </a:blip>
            <a:srcRect l="28196" t="62718" r="36723" b="2638"/>
            <a:stretch/>
          </p:blipFill>
          <p:spPr>
            <a:xfrm>
              <a:off x="4298026" y="2067975"/>
              <a:ext cx="1986829" cy="1477292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8" cstate="print">
              <a:extLst/>
            </a:blip>
            <a:srcRect l="47011" t="15271" r="6396" b="38717"/>
            <a:stretch/>
          </p:blipFill>
          <p:spPr>
            <a:xfrm>
              <a:off x="323167" y="5297956"/>
              <a:ext cx="1987200" cy="1477569"/>
            </a:xfrm>
            <a:prstGeom prst="rect">
              <a:avLst/>
            </a:prstGeom>
          </p:spPr>
        </p:pic>
        <p:sp>
          <p:nvSpPr>
            <p:cNvPr id="20" name="Text Box 212"/>
            <p:cNvSpPr txBox="1"/>
            <p:nvPr/>
          </p:nvSpPr>
          <p:spPr>
            <a:xfrm rot="16200000">
              <a:off x="-611455" y="5926259"/>
              <a:ext cx="1500219" cy="248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Arial"/>
                  <a:ea typeface="ＭＳ 明朝"/>
                  <a:cs typeface="Arial"/>
                </a:rPr>
                <a:t>GW4869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9" cstate="print">
              <a:extLst/>
            </a:blip>
            <a:srcRect l="47011" t="15271" r="6396" b="38717"/>
            <a:stretch/>
          </p:blipFill>
          <p:spPr>
            <a:xfrm>
              <a:off x="2309621" y="5300850"/>
              <a:ext cx="1987200" cy="1477569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10" cstate="print">
              <a:extLst/>
            </a:blip>
            <a:srcRect l="47011" t="15271" r="6396" b="38717"/>
            <a:stretch/>
          </p:blipFill>
          <p:spPr>
            <a:xfrm>
              <a:off x="4296821" y="5300850"/>
              <a:ext cx="1987200" cy="1477569"/>
            </a:xfrm>
            <a:prstGeom prst="rect">
              <a:avLst/>
            </a:prstGeom>
          </p:spPr>
        </p:pic>
        <p:grpSp>
          <p:nvGrpSpPr>
            <p:cNvPr id="4" name="Group 22"/>
            <p:cNvGrpSpPr/>
            <p:nvPr/>
          </p:nvGrpSpPr>
          <p:grpSpPr>
            <a:xfrm>
              <a:off x="323167" y="3690264"/>
              <a:ext cx="5953509" cy="1480635"/>
              <a:chOff x="323167" y="3690264"/>
              <a:chExt cx="5953509" cy="1480635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 rotWithShape="1">
              <a:blip r:embed="rId11" cstate="print">
                <a:extLst/>
              </a:blip>
              <a:srcRect l="20640" t="65356" r="44278"/>
              <a:stretch/>
            </p:blipFill>
            <p:spPr>
              <a:xfrm>
                <a:off x="323167" y="3690265"/>
                <a:ext cx="1986827" cy="1477292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 rotWithShape="1">
              <a:blip r:embed="rId6" cstate="print">
                <a:extLst/>
              </a:blip>
              <a:srcRect l="20640" t="65356" r="44278"/>
              <a:stretch/>
            </p:blipFill>
            <p:spPr>
              <a:xfrm>
                <a:off x="2309995" y="3690264"/>
                <a:ext cx="1986828" cy="1477293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12" cstate="print">
                <a:extLst/>
              </a:blip>
              <a:srcRect l="20640" t="65356" r="44278"/>
              <a:stretch/>
            </p:blipFill>
            <p:spPr>
              <a:xfrm>
                <a:off x="4291588" y="3694899"/>
                <a:ext cx="1985088" cy="1476000"/>
              </a:xfrm>
              <a:prstGeom prst="rect">
                <a:avLst/>
              </a:prstGeom>
            </p:spPr>
          </p:pic>
        </p:grpSp>
        <p:sp>
          <p:nvSpPr>
            <p:cNvPr id="24" name="Text Box 219"/>
            <p:cNvSpPr txBox="1"/>
            <p:nvPr/>
          </p:nvSpPr>
          <p:spPr>
            <a:xfrm>
              <a:off x="1923494" y="1569435"/>
              <a:ext cx="386602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A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25" name="Text Box 220"/>
            <p:cNvSpPr txBox="1"/>
            <p:nvPr/>
          </p:nvSpPr>
          <p:spPr>
            <a:xfrm>
              <a:off x="3921371" y="1569435"/>
              <a:ext cx="386602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B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26" name="Text Box 221"/>
            <p:cNvSpPr txBox="1"/>
            <p:nvPr/>
          </p:nvSpPr>
          <p:spPr>
            <a:xfrm>
              <a:off x="5907919" y="1589825"/>
              <a:ext cx="386602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C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27" name="Text Box 222"/>
            <p:cNvSpPr txBox="1"/>
            <p:nvPr/>
          </p:nvSpPr>
          <p:spPr>
            <a:xfrm>
              <a:off x="1923494" y="3175551"/>
              <a:ext cx="386602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D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28" name="Text Box 223"/>
            <p:cNvSpPr txBox="1"/>
            <p:nvPr/>
          </p:nvSpPr>
          <p:spPr>
            <a:xfrm>
              <a:off x="3901575" y="3175551"/>
              <a:ext cx="386602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E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29" name="Text Box 224"/>
            <p:cNvSpPr txBox="1"/>
            <p:nvPr/>
          </p:nvSpPr>
          <p:spPr>
            <a:xfrm>
              <a:off x="5908190" y="3187937"/>
              <a:ext cx="387358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F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30" name="Text Box 225"/>
            <p:cNvSpPr txBox="1"/>
            <p:nvPr/>
          </p:nvSpPr>
          <p:spPr>
            <a:xfrm>
              <a:off x="1923583" y="4808141"/>
              <a:ext cx="386602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G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31" name="Text Box 226"/>
            <p:cNvSpPr txBox="1"/>
            <p:nvPr/>
          </p:nvSpPr>
          <p:spPr>
            <a:xfrm>
              <a:off x="3934872" y="4797644"/>
              <a:ext cx="386602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H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32" name="Text Box 227"/>
            <p:cNvSpPr txBox="1"/>
            <p:nvPr/>
          </p:nvSpPr>
          <p:spPr>
            <a:xfrm>
              <a:off x="5897696" y="4808141"/>
              <a:ext cx="385844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I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33" name="Text Box 228"/>
            <p:cNvSpPr txBox="1"/>
            <p:nvPr/>
          </p:nvSpPr>
          <p:spPr>
            <a:xfrm>
              <a:off x="1923583" y="6408312"/>
              <a:ext cx="386602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J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34" name="Text Box 229"/>
            <p:cNvSpPr txBox="1"/>
            <p:nvPr/>
          </p:nvSpPr>
          <p:spPr>
            <a:xfrm>
              <a:off x="3921550" y="6408312"/>
              <a:ext cx="385844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K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  <p:sp>
          <p:nvSpPr>
            <p:cNvPr id="35" name="Text Box 230"/>
            <p:cNvSpPr txBox="1"/>
            <p:nvPr/>
          </p:nvSpPr>
          <p:spPr>
            <a:xfrm>
              <a:off x="5889518" y="6408556"/>
              <a:ext cx="386602" cy="588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800" kern="1200">
                  <a:solidFill>
                    <a:srgbClr val="FFFFFF"/>
                  </a:solidFill>
                  <a:effectLst/>
                  <a:latin typeface="Arial"/>
                  <a:ea typeface="ＭＳ 明朝"/>
                  <a:cs typeface="Arial"/>
                </a:rPr>
                <a:t>L</a:t>
              </a:r>
              <a:endParaRPr lang="en-US" sz="1000">
                <a:effectLst/>
                <a:latin typeface="Arial"/>
                <a:ea typeface="ＭＳ 明朝"/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341" y="425451"/>
            <a:ext cx="3900051" cy="392112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Supplementary  Figure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39" name="Text Box 1"/>
          <p:cNvSpPr txBox="1"/>
          <p:nvPr/>
        </p:nvSpPr>
        <p:spPr>
          <a:xfrm>
            <a:off x="1467828" y="2224534"/>
            <a:ext cx="835859" cy="26868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200μm</a:t>
            </a:r>
          </a:p>
        </p:txBody>
      </p:sp>
    </p:spTree>
    <p:extLst>
      <p:ext uri="{BB962C8B-B14F-4D97-AF65-F5344CB8AC3E}">
        <p14:creationId xmlns:p14="http://schemas.microsoft.com/office/powerpoint/2010/main" xmlns="" val="3910676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Supplementary  Figure</vt:lpstr>
    </vt:vector>
  </TitlesOfParts>
  <Company>National University of Singapore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Ong Wei Yi</dc:creator>
  <cp:lastModifiedBy>Ong Wei Yi</cp:lastModifiedBy>
  <cp:revision>1</cp:revision>
  <dcterms:created xsi:type="dcterms:W3CDTF">2017-04-26T01:23:28Z</dcterms:created>
  <dcterms:modified xsi:type="dcterms:W3CDTF">2017-04-26T01:25:05Z</dcterms:modified>
</cp:coreProperties>
</file>