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"/>
  </p:notesMasterIdLst>
  <p:sldIdLst>
    <p:sldId id="271" r:id="rId2"/>
    <p:sldId id="272" r:id="rId3"/>
  </p:sldIdLst>
  <p:sldSz cx="6858000" cy="9144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162" autoAdjust="0"/>
    <p:restoredTop sz="99314" autoAdjust="0"/>
  </p:normalViewPr>
  <p:slideViewPr>
    <p:cSldViewPr>
      <p:cViewPr>
        <p:scale>
          <a:sx n="100" d="100"/>
          <a:sy n="100" d="100"/>
        </p:scale>
        <p:origin x="-512" y="920"/>
      </p:cViewPr>
      <p:guideLst>
        <p:guide orient="horz" pos="3072"/>
        <p:guide pos="42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notesMaster" Target="notesMasters/notesMaster1.xml"/>
   <Relationship Id="rId5" Type="http://schemas.openxmlformats.org/officeDocument/2006/relationships/printerSettings" Target="printerSettings/printerSettings1.bin"/>
   <Relationship Id="rId6" Type="http://schemas.openxmlformats.org/officeDocument/2006/relationships/presProps" Target="presProps.xml"/>
   <Relationship Id="rId7" Type="http://schemas.openxmlformats.org/officeDocument/2006/relationships/viewProps" Target="viewProps.xml"/>
   <Relationship Id="rId8" Type="http://schemas.openxmlformats.org/officeDocument/2006/relationships/theme" Target="theme/theme1.xml"/>
   <Relationship Id="rId9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3CED9-2F92-4EF7-B0EE-0E87336E5F04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52AEA-812A-4C79-82DB-264D9426C63D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035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52AEA-812A-4C79-82DB-264D9426C63D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422206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40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32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284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5951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930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758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497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616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710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9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077161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4E27E-B0A1-4654-A0C3-039BCC79846F}" type="datetimeFigureOut">
              <a:rPr lang="fr-FR" smtClean="0"/>
              <a:pPr/>
              <a:t>29/01/18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75815-63BB-421F-90E2-182653EA1C1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816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5275" y="8247063"/>
            <a:ext cx="19800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dirty="0" smtClean="0">
                <a:ea typeface="Arial" charset="0"/>
                <a:cs typeface="Arial" charset="0"/>
              </a:rPr>
              <a:t>Table </a:t>
            </a:r>
            <a:r>
              <a:rPr lang="fr-FR" dirty="0" smtClean="0">
                <a:ea typeface="Arial" charset="0"/>
                <a:cs typeface="Arial" charset="0"/>
              </a:rPr>
              <a:t>S3</a:t>
            </a:r>
          </a:p>
          <a:p>
            <a:r>
              <a:rPr lang="fr-FR" dirty="0" smtClean="0">
                <a:ea typeface="Arial" charset="0"/>
                <a:cs typeface="Arial" charset="0"/>
              </a:rPr>
              <a:t>Philippe </a:t>
            </a:r>
            <a:r>
              <a:rPr lang="fr-FR" dirty="0">
                <a:ea typeface="Arial" charset="0"/>
                <a:cs typeface="Arial" charset="0"/>
              </a:rPr>
              <a:t>et al. </a:t>
            </a:r>
            <a:r>
              <a:rPr lang="fr-FR" dirty="0" smtClean="0">
                <a:ea typeface="Arial" charset="0"/>
                <a:cs typeface="Arial" charset="0"/>
              </a:rPr>
              <a:t>2018 </a:t>
            </a:r>
            <a:endParaRPr lang="fr-FR" dirty="0">
              <a:ea typeface="Arial" charset="0"/>
              <a:cs typeface="Arial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28600" y="2133600"/>
          <a:ext cx="6477000" cy="2091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3657600"/>
                <a:gridCol w="990600"/>
                <a:gridCol w="1066800"/>
              </a:tblGrid>
              <a:tr h="44943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Cluster No</a:t>
                      </a:r>
                      <a:endParaRPr lang="fr-FR" sz="12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HIGH STRINGENCY</a:t>
                      </a:r>
                      <a:endParaRPr lang="fr-FR" sz="1200" baseline="0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fr-FR" sz="1200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Cluster</a:t>
                      </a:r>
                      <a:endParaRPr lang="fr-FR" sz="12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Number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of </a:t>
                      </a:r>
                    </a:p>
                    <a:p>
                      <a:pPr algn="ctr"/>
                      <a:r>
                        <a:rPr lang="fr-FR" sz="1200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genes</a:t>
                      </a:r>
                      <a:endParaRPr lang="fr-FR" sz="12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Benjamini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fr-FR" sz="1200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p-value</a:t>
                      </a:r>
                      <a:endParaRPr lang="fr-FR" sz="12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Transcription; Regulation of </a:t>
                      </a:r>
                      <a:r>
                        <a:rPr lang="fr-FR" sz="1200" b="0" i="0" u="none" strike="noStrike" dirty="0" smtClean="0">
                          <a:latin typeface="Arial"/>
                          <a:cs typeface="Arial"/>
                        </a:rPr>
                        <a:t>transcription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169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2.2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-17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Nucleotide</a:t>
                      </a:r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binding</a:t>
                      </a:r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; RNA recognition motif </a:t>
                      </a:r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domain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40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2.5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-6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mRNA</a:t>
                      </a:r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processing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35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2.3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-5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Mitogen-Activated Protein (MAP) kinase phosphatase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2.5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-2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Mitosis; cell division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latin typeface="Arial"/>
                          <a:cs typeface="Arial"/>
                        </a:rPr>
                        <a:t>33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4.0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-3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  <a:tr h="272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Protein</a:t>
                      </a:r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 phosphatase; </a:t>
                      </a:r>
                      <a:r>
                        <a:rPr lang="fr-FR" sz="1200" b="0" i="0" u="none" strike="noStrike" dirty="0" err="1">
                          <a:latin typeface="Arial"/>
                          <a:cs typeface="Arial"/>
                        </a:rPr>
                        <a:t>Protein-tyrosine</a:t>
                      </a:r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 phosphatase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latin typeface="Arial"/>
                          <a:cs typeface="Arial"/>
                        </a:rPr>
                        <a:t>7.4 x 10</a:t>
                      </a:r>
                      <a:r>
                        <a:rPr lang="fr-FR" sz="1200" b="0" i="0" u="none" strike="noStrike" baseline="30000" dirty="0">
                          <a:latin typeface="Arial"/>
                          <a:cs typeface="Arial"/>
                        </a:rPr>
                        <a:t>-3</a:t>
                      </a:r>
                      <a:endParaRPr lang="fr-FR" sz="1200" b="0" i="0" u="none" strike="noStrike" dirty="0"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8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au 31"/>
          <p:cNvGraphicFramePr>
            <a:graphicFrameLocks noGrp="1"/>
          </p:cNvGraphicFramePr>
          <p:nvPr/>
        </p:nvGraphicFramePr>
        <p:xfrm>
          <a:off x="1206500" y="1447800"/>
          <a:ext cx="5575300" cy="481870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393824"/>
                <a:gridCol w="752476"/>
                <a:gridCol w="609600"/>
                <a:gridCol w="533400"/>
                <a:gridCol w="564217"/>
                <a:gridCol w="491938"/>
                <a:gridCol w="655918"/>
                <a:gridCol w="573927"/>
              </a:tblGrid>
              <a:tr h="289560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Time, hr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</a:tr>
              <a:tr h="30766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Probe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Gene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lang="fr-FR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1417065_PM_at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Egr1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0.48</a:t>
                      </a: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2.72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366FF"/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1436329_PM_at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Egr3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0.43</a:t>
                      </a: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0.42</a:t>
                      </a: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1434606_PM_at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Erbb3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2.34</a:t>
                      </a:r>
                    </a:p>
                  </a:txBody>
                  <a:tcPr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3.03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FF"/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1419431_PM_at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Ereg</a:t>
                      </a:r>
                    </a:p>
                  </a:txBody>
                  <a:tcPr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0.46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3933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1418349_PM_at</a:t>
                      </a:r>
                    </a:p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1418350_PM_at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Hbegf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0.35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1456524_PM_at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Nrg1</a:t>
                      </a:r>
                    </a:p>
                  </a:txBody>
                  <a:tcPr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0.47</a:t>
                      </a:r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1424942_PM_a_at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Myc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0.48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0.43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1423104_PM_at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Irs1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0.34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1443969_PM_at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Irs2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0.47</a:t>
                      </a:r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0.36</a:t>
                      </a:r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0.45</a:t>
                      </a:r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0.41</a:t>
                      </a:r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0.29</a:t>
                      </a:r>
                      <a:endParaRPr lang="fr-FR" sz="1300" b="1" i="0" u="none" strike="noStrike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1454671_PM_at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Insig1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0.48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1418346_PM_at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Insl6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2.04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FF"/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1434446_PM_at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err="1" smtClean="0">
                          <a:latin typeface="Arial"/>
                          <a:cs typeface="Arial"/>
                        </a:rPr>
                        <a:t>Insr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2.09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FF"/>
                    </a:solidFill>
                  </a:tcPr>
                </a:tc>
              </a:tr>
              <a:tr h="2068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latin typeface="Arial"/>
                          <a:cs typeface="Arial"/>
                        </a:rPr>
                        <a:t>1452114_PM_s_at</a:t>
                      </a:r>
                      <a:endParaRPr lang="fr-FR" sz="10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1" dirty="0" smtClean="0">
                          <a:latin typeface="Arial"/>
                          <a:cs typeface="Arial"/>
                        </a:rPr>
                        <a:t>Igfbp5</a:t>
                      </a:r>
                      <a:endParaRPr lang="fr-FR" sz="1400" b="1" i="1" dirty="0">
                        <a:latin typeface="Arial"/>
                        <a:cs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3.97</a:t>
                      </a: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  <p:sp>
        <p:nvSpPr>
          <p:cNvPr id="33" name="Accolade ouvrante 32"/>
          <p:cNvSpPr/>
          <p:nvPr/>
        </p:nvSpPr>
        <p:spPr>
          <a:xfrm>
            <a:off x="819821" y="2133600"/>
            <a:ext cx="94579" cy="2514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57821" y="2819400"/>
            <a:ext cx="54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EGF</a:t>
            </a:r>
            <a:endParaRPr lang="fr-FR" dirty="0"/>
          </a:p>
        </p:txBody>
      </p:sp>
      <p:sp>
        <p:nvSpPr>
          <p:cNvPr id="36" name="Accolade ouvrante 35"/>
          <p:cNvSpPr/>
          <p:nvPr/>
        </p:nvSpPr>
        <p:spPr>
          <a:xfrm>
            <a:off x="972220" y="4038600"/>
            <a:ext cx="170780" cy="2133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0" y="4916269"/>
            <a:ext cx="802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Insulin</a:t>
            </a:r>
          </a:p>
          <a:p>
            <a:pPr algn="ctr"/>
            <a:r>
              <a:rPr lang="fr-FR" dirty="0" smtClean="0"/>
              <a:t>IGF</a:t>
            </a:r>
            <a:endParaRPr lang="fr-FR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95275" y="8247063"/>
            <a:ext cx="19800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dirty="0" smtClean="0">
                <a:ea typeface="Arial" charset="0"/>
                <a:cs typeface="Arial" charset="0"/>
              </a:rPr>
              <a:t>Table </a:t>
            </a:r>
            <a:r>
              <a:rPr lang="fr-FR" dirty="0" smtClean="0">
                <a:ea typeface="Arial" charset="0"/>
                <a:cs typeface="Arial" charset="0"/>
              </a:rPr>
              <a:t>S4</a:t>
            </a:r>
          </a:p>
          <a:p>
            <a:r>
              <a:rPr lang="fr-FR" dirty="0" smtClean="0">
                <a:ea typeface="Arial" charset="0"/>
                <a:cs typeface="Arial" charset="0"/>
              </a:rPr>
              <a:t>Philippe </a:t>
            </a:r>
            <a:r>
              <a:rPr lang="fr-FR" dirty="0">
                <a:ea typeface="Arial" charset="0"/>
                <a:cs typeface="Arial" charset="0"/>
              </a:rPr>
              <a:t>et al. </a:t>
            </a:r>
            <a:r>
              <a:rPr lang="fr-FR" dirty="0" smtClean="0">
                <a:ea typeface="Arial" charset="0"/>
                <a:cs typeface="Arial" charset="0"/>
              </a:rPr>
              <a:t>2018 </a:t>
            </a:r>
            <a:endParaRPr lang="fr-FR" dirty="0"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3924</TotalTime>
  <Words>169</Words>
  <Application>Microsoft Macintosh PowerPoint</Application>
  <PresentationFormat>Présentation à l'écran (4:3)</PresentationFormat>
  <Paragraphs>101</Paragraphs>
  <Slides>2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Company/>
  <LinksUpToDate>false</LinksUpToDate>
  <SharedDoc>false</SharedDoc>
  <HyperlinksChanged>false</HyperlinksChanged>
  <AppVersion>12.0000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2017-09-29T13:49:33Z</cp:lastPrinted>
</cp:coreProperties>
</file>